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0"/>
  </p:notesMasterIdLst>
  <p:handoutMasterIdLst>
    <p:handoutMasterId r:id="rId51"/>
  </p:handoutMasterIdLst>
  <p:sldIdLst>
    <p:sldId id="277" r:id="rId5"/>
    <p:sldId id="303" r:id="rId6"/>
    <p:sldId id="322" r:id="rId7"/>
    <p:sldId id="314" r:id="rId8"/>
    <p:sldId id="342" r:id="rId9"/>
    <p:sldId id="343" r:id="rId10"/>
    <p:sldId id="344" r:id="rId11"/>
    <p:sldId id="345" r:id="rId12"/>
    <p:sldId id="346" r:id="rId13"/>
    <p:sldId id="347" r:id="rId14"/>
    <p:sldId id="348" r:id="rId15"/>
    <p:sldId id="349" r:id="rId16"/>
    <p:sldId id="350" r:id="rId17"/>
    <p:sldId id="351" r:id="rId18"/>
    <p:sldId id="352" r:id="rId19"/>
    <p:sldId id="353" r:id="rId20"/>
    <p:sldId id="354" r:id="rId21"/>
    <p:sldId id="355" r:id="rId22"/>
    <p:sldId id="356" r:id="rId23"/>
    <p:sldId id="366" r:id="rId24"/>
    <p:sldId id="357" r:id="rId25"/>
    <p:sldId id="358" r:id="rId26"/>
    <p:sldId id="360" r:id="rId27"/>
    <p:sldId id="361" r:id="rId28"/>
    <p:sldId id="362" r:id="rId29"/>
    <p:sldId id="363" r:id="rId30"/>
    <p:sldId id="364" r:id="rId31"/>
    <p:sldId id="365" r:id="rId32"/>
    <p:sldId id="367" r:id="rId33"/>
    <p:sldId id="368" r:id="rId34"/>
    <p:sldId id="369" r:id="rId35"/>
    <p:sldId id="370" r:id="rId36"/>
    <p:sldId id="371" r:id="rId37"/>
    <p:sldId id="372" r:id="rId38"/>
    <p:sldId id="373" r:id="rId39"/>
    <p:sldId id="374" r:id="rId40"/>
    <p:sldId id="375" r:id="rId41"/>
    <p:sldId id="376" r:id="rId42"/>
    <p:sldId id="377" r:id="rId43"/>
    <p:sldId id="378" r:id="rId44"/>
    <p:sldId id="379" r:id="rId45"/>
    <p:sldId id="380" r:id="rId46"/>
    <p:sldId id="381" r:id="rId47"/>
    <p:sldId id="383" r:id="rId48"/>
    <p:sldId id="279" r:id="rId49"/>
  </p:sldIdLst>
  <p:sldSz cx="9144000" cy="5143500" type="screen16x9"/>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63"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CD07CA-8970-72B1-B02D-33F1EB81F6CC}" name="Sara Malakoff" initials="SM" userId="S::SMalakoff@engenderhealth.org::1b880158-51be-4e2e-a40c-657df873ba3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my Agarwal" initials="AA" lastIdx="22" clrIdx="0">
    <p:extLst>
      <p:ext uri="{19B8F6BF-5375-455C-9EA6-DF929625EA0E}">
        <p15:presenceInfo xmlns:p15="http://schemas.microsoft.com/office/powerpoint/2012/main" userId="S-1-5-21-3701931585-400389523-2980514940-1017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BECB"/>
    <a:srgbClr val="E17000"/>
    <a:srgbClr val="970254"/>
    <a:srgbClr val="E0B3D1"/>
    <a:srgbClr val="DFB3D1"/>
    <a:srgbClr val="92278F"/>
    <a:srgbClr val="2A6F35"/>
    <a:srgbClr val="B1C8B4"/>
    <a:srgbClr val="FCC24E"/>
    <a:srgbClr val="AE8E6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504"/>
    <p:restoredTop sz="94718"/>
  </p:normalViewPr>
  <p:slideViewPr>
    <p:cSldViewPr snapToGrid="0">
      <p:cViewPr varScale="1">
        <p:scale>
          <a:sx n="69" d="100"/>
          <a:sy n="69" d="100"/>
        </p:scale>
        <p:origin x="788" y="48"/>
      </p:cViewPr>
      <p:guideLst>
        <p:guide orient="horz" pos="2663"/>
        <p:guide/>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8" Type="http://schemas.microsoft.com/office/2018/10/relationships/authors" Target="author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6/11/relationships/changesInfo" Target="changesInfos/changesInfo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lakoff" userId="1b880158-51be-4e2e-a40c-657df873ba37" providerId="ADAL" clId="{D8911811-E836-4CA2-8E69-A508AA6968A2}"/>
    <pc:docChg chg="undo redo custSel modSld">
      <pc:chgData name="Sara Malakoff" userId="1b880158-51be-4e2e-a40c-657df873ba37" providerId="ADAL" clId="{D8911811-E836-4CA2-8E69-A508AA6968A2}" dt="2024-02-23T17:27:42.124" v="1777"/>
      <pc:docMkLst>
        <pc:docMk/>
      </pc:docMkLst>
      <pc:sldChg chg="modSp mod">
        <pc:chgData name="Sara Malakoff" userId="1b880158-51be-4e2e-a40c-657df873ba37" providerId="ADAL" clId="{D8911811-E836-4CA2-8E69-A508AA6968A2}" dt="2024-02-21T22:28:57.464" v="42" actId="20577"/>
        <pc:sldMkLst>
          <pc:docMk/>
          <pc:sldMk cId="3231955145" sldId="322"/>
        </pc:sldMkLst>
        <pc:spChg chg="mod">
          <ac:chgData name="Sara Malakoff" userId="1b880158-51be-4e2e-a40c-657df873ba37" providerId="ADAL" clId="{D8911811-E836-4CA2-8E69-A508AA6968A2}" dt="2024-02-21T22:28:57.464" v="42" actId="20577"/>
          <ac:spMkLst>
            <pc:docMk/>
            <pc:sldMk cId="3231955145" sldId="322"/>
            <ac:spMk id="3" creationId="{9BD02A87-2661-C325-B523-F3BDDE603731}"/>
          </ac:spMkLst>
        </pc:spChg>
      </pc:sldChg>
      <pc:sldChg chg="modSp mod addCm">
        <pc:chgData name="Sara Malakoff" userId="1b880158-51be-4e2e-a40c-657df873ba37" providerId="ADAL" clId="{D8911811-E836-4CA2-8E69-A508AA6968A2}" dt="2024-02-21T22:38:29.990" v="121"/>
        <pc:sldMkLst>
          <pc:docMk/>
          <pc:sldMk cId="298454672" sldId="343"/>
        </pc:sldMkLst>
        <pc:spChg chg="mod">
          <ac:chgData name="Sara Malakoff" userId="1b880158-51be-4e2e-a40c-657df873ba37" providerId="ADAL" clId="{D8911811-E836-4CA2-8E69-A508AA6968A2}" dt="2024-02-21T22:37:54.857" v="120" actId="20577"/>
          <ac:spMkLst>
            <pc:docMk/>
            <pc:sldMk cId="298454672" sldId="343"/>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D8911811-E836-4CA2-8E69-A508AA6968A2}" dt="2024-02-21T22:38:29.990" v="121"/>
              <pc2:cmMkLst xmlns:pc2="http://schemas.microsoft.com/office/powerpoint/2019/9/main/command">
                <pc:docMk/>
                <pc:sldMk cId="298454672" sldId="343"/>
                <pc2:cmMk id="{C796B196-C157-488D-A1B8-BCB099AE3C5B}"/>
              </pc2:cmMkLst>
            </pc226:cmChg>
          </p:ext>
        </pc:extLst>
      </pc:sldChg>
      <pc:sldChg chg="modSp mod addCm modCm">
        <pc:chgData name="Sara Malakoff" userId="1b880158-51be-4e2e-a40c-657df873ba37" providerId="ADAL" clId="{D8911811-E836-4CA2-8E69-A508AA6968A2}" dt="2024-02-23T17:21:34.107" v="1771" actId="1036"/>
        <pc:sldMkLst>
          <pc:docMk/>
          <pc:sldMk cId="1376144014" sldId="344"/>
        </pc:sldMkLst>
        <pc:spChg chg="mod">
          <ac:chgData name="Sara Malakoff" userId="1b880158-51be-4e2e-a40c-657df873ba37" providerId="ADAL" clId="{D8911811-E836-4CA2-8E69-A508AA6968A2}" dt="2024-02-23T17:21:34.107" v="1771" actId="1036"/>
          <ac:spMkLst>
            <pc:docMk/>
            <pc:sldMk cId="1376144014" sldId="344"/>
            <ac:spMk id="3" creationId="{9BD02A87-2661-C325-B523-F3BDDE603731}"/>
          </ac:spMkLst>
        </pc:spChg>
        <pc:extLst>
          <p:ext xmlns:p="http://schemas.openxmlformats.org/presentationml/2006/main" uri="{D6D511B9-2390-475A-947B-AFAB55BFBCF1}">
            <pc226:cmChg xmlns:pc226="http://schemas.microsoft.com/office/powerpoint/2022/06/main/command" chg="add mod modRxn">
              <pc226:chgData name="Sara Malakoff" userId="1b880158-51be-4e2e-a40c-657df873ba37" providerId="ADAL" clId="{D8911811-E836-4CA2-8E69-A508AA6968A2}" dt="2024-02-22T14:32:28.783" v="170"/>
              <pc2:cmMkLst xmlns:pc2="http://schemas.microsoft.com/office/powerpoint/2019/9/main/command">
                <pc:docMk/>
                <pc:sldMk cId="1376144014" sldId="344"/>
                <pc2:cmMk id="{6FE0BF27-2509-42D2-B396-1100E3A93058}"/>
              </pc2:cmMkLst>
            </pc226:cmChg>
            <pc226:cmChg xmlns:pc226="http://schemas.microsoft.com/office/powerpoint/2022/06/main/command" chg="add">
              <pc226:chgData name="Sara Malakoff" userId="1b880158-51be-4e2e-a40c-657df873ba37" providerId="ADAL" clId="{D8911811-E836-4CA2-8E69-A508AA6968A2}" dt="2024-02-22T14:29:14.971" v="166"/>
              <pc2:cmMkLst xmlns:pc2="http://schemas.microsoft.com/office/powerpoint/2019/9/main/command">
                <pc:docMk/>
                <pc:sldMk cId="1376144014" sldId="344"/>
                <pc2:cmMk id="{658A5DF8-9624-47EB-8D30-D5CBF94482D7}"/>
              </pc2:cmMkLst>
            </pc226:cmChg>
          </p:ext>
        </pc:extLst>
      </pc:sldChg>
      <pc:sldChg chg="modSp mod">
        <pc:chgData name="Sara Malakoff" userId="1b880158-51be-4e2e-a40c-657df873ba37" providerId="ADAL" clId="{D8911811-E836-4CA2-8E69-A508AA6968A2}" dt="2024-02-22T17:21:54.804" v="184" actId="20577"/>
        <pc:sldMkLst>
          <pc:docMk/>
          <pc:sldMk cId="1779335150" sldId="345"/>
        </pc:sldMkLst>
        <pc:spChg chg="mod">
          <ac:chgData name="Sara Malakoff" userId="1b880158-51be-4e2e-a40c-657df873ba37" providerId="ADAL" clId="{D8911811-E836-4CA2-8E69-A508AA6968A2}" dt="2024-02-22T17:21:54.804" v="184" actId="20577"/>
          <ac:spMkLst>
            <pc:docMk/>
            <pc:sldMk cId="1779335150" sldId="345"/>
            <ac:spMk id="3" creationId="{9BD02A87-2661-C325-B523-F3BDDE603731}"/>
          </ac:spMkLst>
        </pc:spChg>
      </pc:sldChg>
      <pc:sldChg chg="modSp mod">
        <pc:chgData name="Sara Malakoff" userId="1b880158-51be-4e2e-a40c-657df873ba37" providerId="ADAL" clId="{D8911811-E836-4CA2-8E69-A508AA6968A2}" dt="2024-02-22T17:30:05.856" v="195" actId="20577"/>
        <pc:sldMkLst>
          <pc:docMk/>
          <pc:sldMk cId="3935098266" sldId="346"/>
        </pc:sldMkLst>
        <pc:spChg chg="mod">
          <ac:chgData name="Sara Malakoff" userId="1b880158-51be-4e2e-a40c-657df873ba37" providerId="ADAL" clId="{D8911811-E836-4CA2-8E69-A508AA6968A2}" dt="2024-02-22T17:30:05.856" v="195" actId="20577"/>
          <ac:spMkLst>
            <pc:docMk/>
            <pc:sldMk cId="3935098266" sldId="346"/>
            <ac:spMk id="3" creationId="{9BD02A87-2661-C325-B523-F3BDDE603731}"/>
          </ac:spMkLst>
        </pc:spChg>
      </pc:sldChg>
      <pc:sldChg chg="modSp mod addCm modCm">
        <pc:chgData name="Sara Malakoff" userId="1b880158-51be-4e2e-a40c-657df873ba37" providerId="ADAL" clId="{D8911811-E836-4CA2-8E69-A508AA6968A2}" dt="2024-02-23T17:22:54.362" v="1773"/>
        <pc:sldMkLst>
          <pc:docMk/>
          <pc:sldMk cId="4085360749" sldId="347"/>
        </pc:sldMkLst>
        <pc:spChg chg="mod">
          <ac:chgData name="Sara Malakoff" userId="1b880158-51be-4e2e-a40c-657df873ba37" providerId="ADAL" clId="{D8911811-E836-4CA2-8E69-A508AA6968A2}" dt="2024-02-22T17:42:53.391" v="362" actId="20577"/>
          <ac:spMkLst>
            <pc:docMk/>
            <pc:sldMk cId="4085360749" sldId="347"/>
            <ac:spMk id="3" creationId="{9BD02A87-2661-C325-B523-F3BDDE603731}"/>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D8911811-E836-4CA2-8E69-A508AA6968A2}" dt="2024-02-23T17:22:54.362" v="1773"/>
              <pc2:cmMkLst xmlns:pc2="http://schemas.microsoft.com/office/powerpoint/2019/9/main/command">
                <pc:docMk/>
                <pc:sldMk cId="4085360749" sldId="347"/>
                <pc2:cmMk id="{EF8DD73D-391A-4733-9B21-4249F24AE063}"/>
              </pc2:cmMkLst>
            </pc226:cmChg>
          </p:ext>
        </pc:extLst>
      </pc:sldChg>
      <pc:sldChg chg="modSp mod">
        <pc:chgData name="Sara Malakoff" userId="1b880158-51be-4e2e-a40c-657df873ba37" providerId="ADAL" clId="{D8911811-E836-4CA2-8E69-A508AA6968A2}" dt="2024-02-22T18:24:00.792" v="371" actId="20577"/>
        <pc:sldMkLst>
          <pc:docMk/>
          <pc:sldMk cId="1408583108" sldId="348"/>
        </pc:sldMkLst>
        <pc:spChg chg="mod">
          <ac:chgData name="Sara Malakoff" userId="1b880158-51be-4e2e-a40c-657df873ba37" providerId="ADAL" clId="{D8911811-E836-4CA2-8E69-A508AA6968A2}" dt="2024-02-22T18:24:00.792" v="371" actId="20577"/>
          <ac:spMkLst>
            <pc:docMk/>
            <pc:sldMk cId="1408583108" sldId="348"/>
            <ac:spMk id="3" creationId="{9BD02A87-2661-C325-B523-F3BDDE603731}"/>
          </ac:spMkLst>
        </pc:spChg>
      </pc:sldChg>
      <pc:sldChg chg="modSp mod addCm delCm modCm">
        <pc:chgData name="Sara Malakoff" userId="1b880158-51be-4e2e-a40c-657df873ba37" providerId="ADAL" clId="{D8911811-E836-4CA2-8E69-A508AA6968A2}" dt="2024-02-22T18:29:35.261" v="399"/>
        <pc:sldMkLst>
          <pc:docMk/>
          <pc:sldMk cId="708605001" sldId="349"/>
        </pc:sldMkLst>
        <pc:spChg chg="mod">
          <ac:chgData name="Sara Malakoff" userId="1b880158-51be-4e2e-a40c-657df873ba37" providerId="ADAL" clId="{D8911811-E836-4CA2-8E69-A508AA6968A2}" dt="2024-02-22T18:26:16.704" v="395" actId="20577"/>
          <ac:spMkLst>
            <pc:docMk/>
            <pc:sldMk cId="708605001" sldId="349"/>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D8911811-E836-4CA2-8E69-A508AA6968A2}" dt="2024-02-22T18:29:23.816" v="398"/>
              <pc2:cmMkLst xmlns:pc2="http://schemas.microsoft.com/office/powerpoint/2019/9/main/command">
                <pc:docMk/>
                <pc:sldMk cId="708605001" sldId="349"/>
                <pc2:cmMk id="{BED6EC2D-F13B-4123-827B-52D6C0686837}"/>
              </pc2:cmMkLst>
            </pc226:cmChg>
            <pc226:cmChg xmlns:pc226="http://schemas.microsoft.com/office/powerpoint/2022/06/main/command" chg="add mod">
              <pc226:chgData name="Sara Malakoff" userId="1b880158-51be-4e2e-a40c-657df873ba37" providerId="ADAL" clId="{D8911811-E836-4CA2-8E69-A508AA6968A2}" dt="2024-02-22T18:29:35.261" v="399"/>
              <pc2:cmMkLst xmlns:pc2="http://schemas.microsoft.com/office/powerpoint/2019/9/main/command">
                <pc:docMk/>
                <pc:sldMk cId="708605001" sldId="349"/>
                <pc2:cmMk id="{C391B7BA-B7FD-47B9-8D36-5B58900B5B2A}"/>
              </pc2:cmMkLst>
            </pc226:cmChg>
          </p:ext>
        </pc:extLst>
      </pc:sldChg>
      <pc:sldChg chg="modSp mod addCm delCm">
        <pc:chgData name="Sara Malakoff" userId="1b880158-51be-4e2e-a40c-657df873ba37" providerId="ADAL" clId="{D8911811-E836-4CA2-8E69-A508AA6968A2}" dt="2024-02-22T18:32:34.407" v="420"/>
        <pc:sldMkLst>
          <pc:docMk/>
          <pc:sldMk cId="2824244579" sldId="350"/>
        </pc:sldMkLst>
        <pc:spChg chg="mod">
          <ac:chgData name="Sara Malakoff" userId="1b880158-51be-4e2e-a40c-657df873ba37" providerId="ADAL" clId="{D8911811-E836-4CA2-8E69-A508AA6968A2}" dt="2024-02-22T18:30:41.026" v="416" actId="20577"/>
          <ac:spMkLst>
            <pc:docMk/>
            <pc:sldMk cId="2824244579" sldId="350"/>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D8911811-E836-4CA2-8E69-A508AA6968A2}" dt="2024-02-22T18:32:34.407" v="420"/>
              <pc2:cmMkLst xmlns:pc2="http://schemas.microsoft.com/office/powerpoint/2019/9/main/command">
                <pc:docMk/>
                <pc:sldMk cId="2824244579" sldId="350"/>
                <pc2:cmMk id="{FE19D334-D30E-4FB3-A29D-017DB7F3B0FE}"/>
              </pc2:cmMkLst>
            </pc226:cmChg>
            <pc226:cmChg xmlns:pc226="http://schemas.microsoft.com/office/powerpoint/2022/06/main/command" chg="add del">
              <pc226:chgData name="Sara Malakoff" userId="1b880158-51be-4e2e-a40c-657df873ba37" providerId="ADAL" clId="{D8911811-E836-4CA2-8E69-A508AA6968A2}" dt="2024-02-22T18:32:24.724" v="419"/>
              <pc2:cmMkLst xmlns:pc2="http://schemas.microsoft.com/office/powerpoint/2019/9/main/command">
                <pc:docMk/>
                <pc:sldMk cId="2824244579" sldId="350"/>
                <pc2:cmMk id="{7B738F72-EB3C-47DC-90D0-E5B4002D2DC0}"/>
              </pc2:cmMkLst>
            </pc226:cmChg>
          </p:ext>
        </pc:extLst>
      </pc:sldChg>
      <pc:sldChg chg="modSp mod addCm delCm">
        <pc:chgData name="Sara Malakoff" userId="1b880158-51be-4e2e-a40c-657df873ba37" providerId="ADAL" clId="{D8911811-E836-4CA2-8E69-A508AA6968A2}" dt="2024-02-22T18:39:44.986" v="433"/>
        <pc:sldMkLst>
          <pc:docMk/>
          <pc:sldMk cId="3674879329" sldId="351"/>
        </pc:sldMkLst>
        <pc:spChg chg="mod">
          <ac:chgData name="Sara Malakoff" userId="1b880158-51be-4e2e-a40c-657df873ba37" providerId="ADAL" clId="{D8911811-E836-4CA2-8E69-A508AA6968A2}" dt="2024-02-22T18:38:35.574" v="432" actId="20577"/>
          <ac:spMkLst>
            <pc:docMk/>
            <pc:sldMk cId="3674879329" sldId="351"/>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D8911811-E836-4CA2-8E69-A508AA6968A2}" dt="2024-02-22T18:39:44.986" v="433"/>
              <pc2:cmMkLst xmlns:pc2="http://schemas.microsoft.com/office/powerpoint/2019/9/main/command">
                <pc:docMk/>
                <pc:sldMk cId="3674879329" sldId="351"/>
                <pc2:cmMk id="{A75313DD-48A6-46A4-844A-5B8F5F9CFAA3}"/>
              </pc2:cmMkLst>
            </pc226:cmChg>
          </p:ext>
        </pc:extLst>
      </pc:sldChg>
      <pc:sldChg chg="modSp mod">
        <pc:chgData name="Sara Malakoff" userId="1b880158-51be-4e2e-a40c-657df873ba37" providerId="ADAL" clId="{D8911811-E836-4CA2-8E69-A508AA6968A2}" dt="2024-02-22T18:41:02.425" v="443" actId="20577"/>
        <pc:sldMkLst>
          <pc:docMk/>
          <pc:sldMk cId="3629942413" sldId="352"/>
        </pc:sldMkLst>
        <pc:spChg chg="mod">
          <ac:chgData name="Sara Malakoff" userId="1b880158-51be-4e2e-a40c-657df873ba37" providerId="ADAL" clId="{D8911811-E836-4CA2-8E69-A508AA6968A2}" dt="2024-02-22T18:41:02.425" v="443" actId="20577"/>
          <ac:spMkLst>
            <pc:docMk/>
            <pc:sldMk cId="3629942413" sldId="352"/>
            <ac:spMk id="3" creationId="{9BD02A87-2661-C325-B523-F3BDDE603731}"/>
          </ac:spMkLst>
        </pc:spChg>
      </pc:sldChg>
      <pc:sldChg chg="modSp mod addCm">
        <pc:chgData name="Sara Malakoff" userId="1b880158-51be-4e2e-a40c-657df873ba37" providerId="ADAL" clId="{D8911811-E836-4CA2-8E69-A508AA6968A2}" dt="2024-02-22T18:49:28.003" v="446"/>
        <pc:sldMkLst>
          <pc:docMk/>
          <pc:sldMk cId="4208941161" sldId="353"/>
        </pc:sldMkLst>
        <pc:spChg chg="mod">
          <ac:chgData name="Sara Malakoff" userId="1b880158-51be-4e2e-a40c-657df873ba37" providerId="ADAL" clId="{D8911811-E836-4CA2-8E69-A508AA6968A2}" dt="2024-02-22T18:47:55.034" v="445" actId="20577"/>
          <ac:spMkLst>
            <pc:docMk/>
            <pc:sldMk cId="4208941161" sldId="353"/>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D8911811-E836-4CA2-8E69-A508AA6968A2}" dt="2024-02-22T18:49:28.003" v="446"/>
              <pc2:cmMkLst xmlns:pc2="http://schemas.microsoft.com/office/powerpoint/2019/9/main/command">
                <pc:docMk/>
                <pc:sldMk cId="4208941161" sldId="353"/>
                <pc2:cmMk id="{BCD0B513-3A79-44B4-AF4E-0C02BCB4835D}"/>
              </pc2:cmMkLst>
            </pc226:cmChg>
          </p:ext>
        </pc:extLst>
      </pc:sldChg>
      <pc:sldChg chg="modSp mod">
        <pc:chgData name="Sara Malakoff" userId="1b880158-51be-4e2e-a40c-657df873ba37" providerId="ADAL" clId="{D8911811-E836-4CA2-8E69-A508AA6968A2}" dt="2024-02-22T19:04:07.502" v="488" actId="20577"/>
        <pc:sldMkLst>
          <pc:docMk/>
          <pc:sldMk cId="893142412" sldId="354"/>
        </pc:sldMkLst>
        <pc:spChg chg="mod">
          <ac:chgData name="Sara Malakoff" userId="1b880158-51be-4e2e-a40c-657df873ba37" providerId="ADAL" clId="{D8911811-E836-4CA2-8E69-A508AA6968A2}" dt="2024-02-22T19:04:07.502" v="488" actId="20577"/>
          <ac:spMkLst>
            <pc:docMk/>
            <pc:sldMk cId="893142412" sldId="354"/>
            <ac:spMk id="3" creationId="{9BD02A87-2661-C325-B523-F3BDDE603731}"/>
          </ac:spMkLst>
        </pc:spChg>
      </pc:sldChg>
      <pc:sldChg chg="modSp mod addCm">
        <pc:chgData name="Sara Malakoff" userId="1b880158-51be-4e2e-a40c-657df873ba37" providerId="ADAL" clId="{D8911811-E836-4CA2-8E69-A508AA6968A2}" dt="2024-02-22T19:13:35.733" v="520" actId="20577"/>
        <pc:sldMkLst>
          <pc:docMk/>
          <pc:sldMk cId="1240644066" sldId="355"/>
        </pc:sldMkLst>
        <pc:spChg chg="mod">
          <ac:chgData name="Sara Malakoff" userId="1b880158-51be-4e2e-a40c-657df873ba37" providerId="ADAL" clId="{D8911811-E836-4CA2-8E69-A508AA6968A2}" dt="2024-02-22T19:13:35.733" v="520" actId="20577"/>
          <ac:spMkLst>
            <pc:docMk/>
            <pc:sldMk cId="1240644066" sldId="355"/>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D8911811-E836-4CA2-8E69-A508AA6968A2}" dt="2024-02-22T19:12:59.181" v="514"/>
              <pc2:cmMkLst xmlns:pc2="http://schemas.microsoft.com/office/powerpoint/2019/9/main/command">
                <pc:docMk/>
                <pc:sldMk cId="1240644066" sldId="355"/>
                <pc2:cmMk id="{22509EA5-CD69-47AB-868E-1B72D4348F53}"/>
              </pc2:cmMkLst>
            </pc226:cmChg>
          </p:ext>
        </pc:extLst>
      </pc:sldChg>
      <pc:sldChg chg="modSp mod">
        <pc:chgData name="Sara Malakoff" userId="1b880158-51be-4e2e-a40c-657df873ba37" providerId="ADAL" clId="{D8911811-E836-4CA2-8E69-A508AA6968A2}" dt="2024-02-22T19:35:32.148" v="597" actId="20577"/>
        <pc:sldMkLst>
          <pc:docMk/>
          <pc:sldMk cId="2759051755" sldId="356"/>
        </pc:sldMkLst>
        <pc:spChg chg="mod">
          <ac:chgData name="Sara Malakoff" userId="1b880158-51be-4e2e-a40c-657df873ba37" providerId="ADAL" clId="{D8911811-E836-4CA2-8E69-A508AA6968A2}" dt="2024-02-22T19:35:32.148" v="597" actId="20577"/>
          <ac:spMkLst>
            <pc:docMk/>
            <pc:sldMk cId="2759051755" sldId="356"/>
            <ac:spMk id="3" creationId="{9BD02A87-2661-C325-B523-F3BDDE603731}"/>
          </ac:spMkLst>
        </pc:spChg>
      </pc:sldChg>
      <pc:sldChg chg="modSp mod addCm delCm modCm">
        <pc:chgData name="Sara Malakoff" userId="1b880158-51be-4e2e-a40c-657df873ba37" providerId="ADAL" clId="{D8911811-E836-4CA2-8E69-A508AA6968A2}" dt="2024-02-22T19:50:16.910" v="793"/>
        <pc:sldMkLst>
          <pc:docMk/>
          <pc:sldMk cId="2201350451" sldId="357"/>
        </pc:sldMkLst>
        <pc:spChg chg="mod">
          <ac:chgData name="Sara Malakoff" userId="1b880158-51be-4e2e-a40c-657df873ba37" providerId="ADAL" clId="{D8911811-E836-4CA2-8E69-A508AA6968A2}" dt="2024-02-22T19:49:02.619" v="790" actId="20577"/>
          <ac:spMkLst>
            <pc:docMk/>
            <pc:sldMk cId="2201350451" sldId="357"/>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D8911811-E836-4CA2-8E69-A508AA6968A2}" dt="2024-02-22T19:47:48.359" v="776"/>
              <pc2:cmMkLst xmlns:pc2="http://schemas.microsoft.com/office/powerpoint/2019/9/main/command">
                <pc:docMk/>
                <pc:sldMk cId="2201350451" sldId="357"/>
                <pc2:cmMk id="{8081359A-2050-4C55-8219-6CCAF6E872AC}"/>
              </pc2:cmMkLst>
            </pc226:cmChg>
            <pc226:cmChg xmlns:pc226="http://schemas.microsoft.com/office/powerpoint/2022/06/main/command" chg="add mod">
              <pc226:chgData name="Sara Malakoff" userId="1b880158-51be-4e2e-a40c-657df873ba37" providerId="ADAL" clId="{D8911811-E836-4CA2-8E69-A508AA6968A2}" dt="2024-02-22T19:50:16.910" v="793"/>
              <pc2:cmMkLst xmlns:pc2="http://schemas.microsoft.com/office/powerpoint/2019/9/main/command">
                <pc:docMk/>
                <pc:sldMk cId="2201350451" sldId="357"/>
                <pc2:cmMk id="{BD05EABB-962B-4F04-9490-740DDAD6AC3B}"/>
              </pc2:cmMkLst>
            </pc226:cmChg>
            <pc226:cmChg xmlns:pc226="http://schemas.microsoft.com/office/powerpoint/2022/06/main/command" chg="add del">
              <pc226:chgData name="Sara Malakoff" userId="1b880158-51be-4e2e-a40c-657df873ba37" providerId="ADAL" clId="{D8911811-E836-4CA2-8E69-A508AA6968A2}" dt="2024-02-22T19:49:23.987" v="791"/>
              <pc2:cmMkLst xmlns:pc2="http://schemas.microsoft.com/office/powerpoint/2019/9/main/command">
                <pc:docMk/>
                <pc:sldMk cId="2201350451" sldId="357"/>
                <pc2:cmMk id="{D67566FB-58E1-4E94-BE16-2547C76C2CB4}"/>
              </pc2:cmMkLst>
            </pc226:cmChg>
          </p:ext>
        </pc:extLst>
      </pc:sldChg>
      <pc:sldChg chg="modSp mod addCm">
        <pc:chgData name="Sara Malakoff" userId="1b880158-51be-4e2e-a40c-657df873ba37" providerId="ADAL" clId="{D8911811-E836-4CA2-8E69-A508AA6968A2}" dt="2024-02-22T20:06:57.257" v="895" actId="20577"/>
        <pc:sldMkLst>
          <pc:docMk/>
          <pc:sldMk cId="1108788982" sldId="358"/>
        </pc:sldMkLst>
        <pc:spChg chg="mod">
          <ac:chgData name="Sara Malakoff" userId="1b880158-51be-4e2e-a40c-657df873ba37" providerId="ADAL" clId="{D8911811-E836-4CA2-8E69-A508AA6968A2}" dt="2024-02-22T20:06:57.257" v="895" actId="20577"/>
          <ac:spMkLst>
            <pc:docMk/>
            <pc:sldMk cId="1108788982" sldId="358"/>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D8911811-E836-4CA2-8E69-A508AA6968A2}" dt="2024-02-22T20:05:23.728" v="891"/>
              <pc2:cmMkLst xmlns:pc2="http://schemas.microsoft.com/office/powerpoint/2019/9/main/command">
                <pc:docMk/>
                <pc:sldMk cId="1108788982" sldId="358"/>
                <pc2:cmMk id="{CBFF203C-4BDE-4900-A0C0-E3C45BF891C8}"/>
              </pc2:cmMkLst>
            </pc226:cmChg>
          </p:ext>
        </pc:extLst>
      </pc:sldChg>
      <pc:sldChg chg="modSp mod addCm delCm modCm">
        <pc:chgData name="Sara Malakoff" userId="1b880158-51be-4e2e-a40c-657df873ba37" providerId="ADAL" clId="{D8911811-E836-4CA2-8E69-A508AA6968A2}" dt="2024-02-22T21:10:08.604" v="980"/>
        <pc:sldMkLst>
          <pc:docMk/>
          <pc:sldMk cId="1683398915" sldId="360"/>
        </pc:sldMkLst>
        <pc:spChg chg="mod">
          <ac:chgData name="Sara Malakoff" userId="1b880158-51be-4e2e-a40c-657df873ba37" providerId="ADAL" clId="{D8911811-E836-4CA2-8E69-A508AA6968A2}" dt="2024-02-22T20:26:24.939" v="953" actId="20577"/>
          <ac:spMkLst>
            <pc:docMk/>
            <pc:sldMk cId="1683398915" sldId="360"/>
            <ac:spMk id="3" creationId="{9BD02A87-2661-C325-B523-F3BDDE603731}"/>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D8911811-E836-4CA2-8E69-A508AA6968A2}" dt="2024-02-22T21:08:51.158" v="979"/>
              <pc2:cmMkLst xmlns:pc2="http://schemas.microsoft.com/office/powerpoint/2019/9/main/command">
                <pc:docMk/>
                <pc:sldMk cId="1683398915" sldId="360"/>
                <pc2:cmMk id="{72042859-E25B-48FD-9E74-DBC1353F349F}"/>
              </pc2:cmMkLst>
            </pc226:cmChg>
            <pc226:cmChg xmlns:pc226="http://schemas.microsoft.com/office/powerpoint/2022/06/main/command" chg="add mod">
              <pc226:chgData name="Sara Malakoff" userId="1b880158-51be-4e2e-a40c-657df873ba37" providerId="ADAL" clId="{D8911811-E836-4CA2-8E69-A508AA6968A2}" dt="2024-02-22T21:10:08.604" v="980"/>
              <pc2:cmMkLst xmlns:pc2="http://schemas.microsoft.com/office/powerpoint/2019/9/main/command">
                <pc:docMk/>
                <pc:sldMk cId="1683398915" sldId="360"/>
                <pc2:cmMk id="{30007F60-34B0-47F6-AF54-59CA611D5C78}"/>
              </pc2:cmMkLst>
              <pc226:cmRplyChg chg="add">
                <pc226:chgData name="Sara Malakoff" userId="1b880158-51be-4e2e-a40c-657df873ba37" providerId="ADAL" clId="{D8911811-E836-4CA2-8E69-A508AA6968A2}" dt="2024-02-22T21:10:08.604" v="980"/>
                <pc2:cmRplyMkLst xmlns:pc2="http://schemas.microsoft.com/office/powerpoint/2019/9/main/command">
                  <pc:docMk/>
                  <pc:sldMk cId="1683398915" sldId="360"/>
                  <pc2:cmMk id="{30007F60-34B0-47F6-AF54-59CA611D5C78}"/>
                  <pc2:cmRplyMk id="{3D4633B4-4DFE-49CF-8F6C-5F6342E4E3C4}"/>
                </pc2:cmRplyMkLst>
              </pc226:cmRplyChg>
            </pc226:cmChg>
            <pc226:cmChg xmlns:pc226="http://schemas.microsoft.com/office/powerpoint/2022/06/main/command" chg="add del mod">
              <pc226:chgData name="Sara Malakoff" userId="1b880158-51be-4e2e-a40c-657df873ba37" providerId="ADAL" clId="{D8911811-E836-4CA2-8E69-A508AA6968A2}" dt="2024-02-22T20:26:42.799" v="954"/>
              <pc2:cmMkLst xmlns:pc2="http://schemas.microsoft.com/office/powerpoint/2019/9/main/command">
                <pc:docMk/>
                <pc:sldMk cId="1683398915" sldId="360"/>
                <pc2:cmMk id="{2F325BF8-13B5-4505-822F-71DB7BFFBB7E}"/>
              </pc2:cmMkLst>
            </pc226:cmChg>
          </p:ext>
        </pc:extLst>
      </pc:sldChg>
      <pc:sldChg chg="modSp mod addCm delCm modCm">
        <pc:chgData name="Sara Malakoff" userId="1b880158-51be-4e2e-a40c-657df873ba37" providerId="ADAL" clId="{D8911811-E836-4CA2-8E69-A508AA6968A2}" dt="2024-02-22T21:08:01.616" v="978"/>
        <pc:sldMkLst>
          <pc:docMk/>
          <pc:sldMk cId="662721140" sldId="361"/>
        </pc:sldMkLst>
        <pc:spChg chg="mod">
          <ac:chgData name="Sara Malakoff" userId="1b880158-51be-4e2e-a40c-657df873ba37" providerId="ADAL" clId="{D8911811-E836-4CA2-8E69-A508AA6968A2}" dt="2024-02-22T21:07:21.060" v="976" actId="20577"/>
          <ac:spMkLst>
            <pc:docMk/>
            <pc:sldMk cId="662721140" sldId="361"/>
            <ac:spMk id="3" creationId="{9BD02A87-2661-C325-B523-F3BDDE603731}"/>
          </ac:spMkLst>
        </pc:spChg>
        <pc:extLst>
          <p:ext xmlns:p="http://schemas.openxmlformats.org/presentationml/2006/main" uri="{D6D511B9-2390-475A-947B-AFAB55BFBCF1}">
            <pc226:cmChg xmlns:pc226="http://schemas.microsoft.com/office/powerpoint/2022/06/main/command" chg="add del mod">
              <pc226:chgData name="Sara Malakoff" userId="1b880158-51be-4e2e-a40c-657df873ba37" providerId="ADAL" clId="{D8911811-E836-4CA2-8E69-A508AA6968A2}" dt="2024-02-22T21:07:43.938" v="977"/>
              <pc2:cmMkLst xmlns:pc2="http://schemas.microsoft.com/office/powerpoint/2019/9/main/command">
                <pc:docMk/>
                <pc:sldMk cId="662721140" sldId="361"/>
                <pc2:cmMk id="{AD37E81A-26E0-4D00-8A88-3DF89871C29D}"/>
              </pc2:cmMkLst>
            </pc226:cmChg>
            <pc226:cmChg xmlns:pc226="http://schemas.microsoft.com/office/powerpoint/2022/06/main/command" chg="add del">
              <pc226:chgData name="Sara Malakoff" userId="1b880158-51be-4e2e-a40c-657df873ba37" providerId="ADAL" clId="{D8911811-E836-4CA2-8E69-A508AA6968A2}" dt="2024-02-22T21:08:01.616" v="978"/>
              <pc2:cmMkLst xmlns:pc2="http://schemas.microsoft.com/office/powerpoint/2019/9/main/command">
                <pc:docMk/>
                <pc:sldMk cId="662721140" sldId="361"/>
                <pc2:cmMk id="{ADE3077E-5AB8-496A-B943-D806554106B8}"/>
              </pc2:cmMkLst>
            </pc226:cmChg>
          </p:ext>
        </pc:extLst>
      </pc:sldChg>
      <pc:sldChg chg="modSp mod">
        <pc:chgData name="Sara Malakoff" userId="1b880158-51be-4e2e-a40c-657df873ba37" providerId="ADAL" clId="{D8911811-E836-4CA2-8E69-A508AA6968A2}" dt="2024-02-22T21:12:20.929" v="985" actId="20577"/>
        <pc:sldMkLst>
          <pc:docMk/>
          <pc:sldMk cId="2143891291" sldId="362"/>
        </pc:sldMkLst>
        <pc:spChg chg="mod">
          <ac:chgData name="Sara Malakoff" userId="1b880158-51be-4e2e-a40c-657df873ba37" providerId="ADAL" clId="{D8911811-E836-4CA2-8E69-A508AA6968A2}" dt="2024-02-22T21:12:20.929" v="985" actId="20577"/>
          <ac:spMkLst>
            <pc:docMk/>
            <pc:sldMk cId="2143891291" sldId="362"/>
            <ac:spMk id="3" creationId="{9BD02A87-2661-C325-B523-F3BDDE603731}"/>
          </ac:spMkLst>
        </pc:spChg>
      </pc:sldChg>
      <pc:sldChg chg="modSp mod">
        <pc:chgData name="Sara Malakoff" userId="1b880158-51be-4e2e-a40c-657df873ba37" providerId="ADAL" clId="{D8911811-E836-4CA2-8E69-A508AA6968A2}" dt="2024-02-22T21:14:19.719" v="1010" actId="20577"/>
        <pc:sldMkLst>
          <pc:docMk/>
          <pc:sldMk cId="934028404" sldId="363"/>
        </pc:sldMkLst>
        <pc:spChg chg="mod">
          <ac:chgData name="Sara Malakoff" userId="1b880158-51be-4e2e-a40c-657df873ba37" providerId="ADAL" clId="{D8911811-E836-4CA2-8E69-A508AA6968A2}" dt="2024-02-22T21:14:19.719" v="1010" actId="20577"/>
          <ac:spMkLst>
            <pc:docMk/>
            <pc:sldMk cId="934028404" sldId="363"/>
            <ac:spMk id="3" creationId="{9BD02A87-2661-C325-B523-F3BDDE603731}"/>
          </ac:spMkLst>
        </pc:spChg>
      </pc:sldChg>
      <pc:sldChg chg="modSp mod">
        <pc:chgData name="Sara Malakoff" userId="1b880158-51be-4e2e-a40c-657df873ba37" providerId="ADAL" clId="{D8911811-E836-4CA2-8E69-A508AA6968A2}" dt="2024-02-22T21:16:44.471" v="1011" actId="20577"/>
        <pc:sldMkLst>
          <pc:docMk/>
          <pc:sldMk cId="3565726911" sldId="364"/>
        </pc:sldMkLst>
        <pc:spChg chg="mod">
          <ac:chgData name="Sara Malakoff" userId="1b880158-51be-4e2e-a40c-657df873ba37" providerId="ADAL" clId="{D8911811-E836-4CA2-8E69-A508AA6968A2}" dt="2024-02-22T21:16:44.471" v="1011" actId="20577"/>
          <ac:spMkLst>
            <pc:docMk/>
            <pc:sldMk cId="3565726911" sldId="364"/>
            <ac:spMk id="3" creationId="{9BD02A87-2661-C325-B523-F3BDDE603731}"/>
          </ac:spMkLst>
        </pc:spChg>
      </pc:sldChg>
      <pc:sldChg chg="modSp mod addCm">
        <pc:chgData name="Sara Malakoff" userId="1b880158-51be-4e2e-a40c-657df873ba37" providerId="ADAL" clId="{D8911811-E836-4CA2-8E69-A508AA6968A2}" dt="2024-02-22T21:25:45.866" v="1039"/>
        <pc:sldMkLst>
          <pc:docMk/>
          <pc:sldMk cId="508595710" sldId="365"/>
        </pc:sldMkLst>
        <pc:spChg chg="mod">
          <ac:chgData name="Sara Malakoff" userId="1b880158-51be-4e2e-a40c-657df873ba37" providerId="ADAL" clId="{D8911811-E836-4CA2-8E69-A508AA6968A2}" dt="2024-02-22T21:23:44.756" v="1038" actId="20577"/>
          <ac:spMkLst>
            <pc:docMk/>
            <pc:sldMk cId="508595710" sldId="365"/>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D8911811-E836-4CA2-8E69-A508AA6968A2}" dt="2024-02-22T21:25:45.866" v="1039"/>
              <pc2:cmMkLst xmlns:pc2="http://schemas.microsoft.com/office/powerpoint/2019/9/main/command">
                <pc:docMk/>
                <pc:sldMk cId="508595710" sldId="365"/>
                <pc2:cmMk id="{0D53B804-4E4D-4DCB-BDF0-D8718D38A3E3}"/>
              </pc2:cmMkLst>
            </pc226:cmChg>
          </p:ext>
        </pc:extLst>
      </pc:sldChg>
      <pc:sldChg chg="modSp mod addCm modCm">
        <pc:chgData name="Sara Malakoff" userId="1b880158-51be-4e2e-a40c-657df873ba37" providerId="ADAL" clId="{D8911811-E836-4CA2-8E69-A508AA6968A2}" dt="2024-02-23T17:23:40.034" v="1774"/>
        <pc:sldMkLst>
          <pc:docMk/>
          <pc:sldMk cId="2635505828" sldId="366"/>
        </pc:sldMkLst>
        <pc:spChg chg="mod">
          <ac:chgData name="Sara Malakoff" userId="1b880158-51be-4e2e-a40c-657df873ba37" providerId="ADAL" clId="{D8911811-E836-4CA2-8E69-A508AA6968A2}" dt="2024-02-22T19:43:39.011" v="663" actId="13926"/>
          <ac:spMkLst>
            <pc:docMk/>
            <pc:sldMk cId="2635505828" sldId="366"/>
            <ac:spMk id="3" creationId="{9BD02A87-2661-C325-B523-F3BDDE603731}"/>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D8911811-E836-4CA2-8E69-A508AA6968A2}" dt="2024-02-23T17:23:40.034" v="1774"/>
              <pc2:cmMkLst xmlns:pc2="http://schemas.microsoft.com/office/powerpoint/2019/9/main/command">
                <pc:docMk/>
                <pc:sldMk cId="2635505828" sldId="366"/>
                <pc2:cmMk id="{240D2761-1CA5-49AC-84DB-B5F77CE8BB41}"/>
              </pc2:cmMkLst>
            </pc226:cmChg>
          </p:ext>
        </pc:extLst>
      </pc:sldChg>
      <pc:sldChg chg="modSp mod">
        <pc:chgData name="Sara Malakoff" userId="1b880158-51be-4e2e-a40c-657df873ba37" providerId="ADAL" clId="{D8911811-E836-4CA2-8E69-A508AA6968A2}" dt="2024-02-22T21:32:23.308" v="1209" actId="20577"/>
        <pc:sldMkLst>
          <pc:docMk/>
          <pc:sldMk cId="615841089" sldId="367"/>
        </pc:sldMkLst>
        <pc:spChg chg="mod">
          <ac:chgData name="Sara Malakoff" userId="1b880158-51be-4e2e-a40c-657df873ba37" providerId="ADAL" clId="{D8911811-E836-4CA2-8E69-A508AA6968A2}" dt="2024-02-22T21:32:23.308" v="1209" actId="20577"/>
          <ac:spMkLst>
            <pc:docMk/>
            <pc:sldMk cId="615841089" sldId="367"/>
            <ac:spMk id="3" creationId="{9BD02A87-2661-C325-B523-F3BDDE603731}"/>
          </ac:spMkLst>
        </pc:spChg>
      </pc:sldChg>
      <pc:sldChg chg="modSp mod addCm delCm modCm">
        <pc:chgData name="Sara Malakoff" userId="1b880158-51be-4e2e-a40c-657df873ba37" providerId="ADAL" clId="{D8911811-E836-4CA2-8E69-A508AA6968A2}" dt="2024-02-22T21:38:12.865" v="1260"/>
        <pc:sldMkLst>
          <pc:docMk/>
          <pc:sldMk cId="1528358637" sldId="368"/>
        </pc:sldMkLst>
        <pc:spChg chg="mod">
          <ac:chgData name="Sara Malakoff" userId="1b880158-51be-4e2e-a40c-657df873ba37" providerId="ADAL" clId="{D8911811-E836-4CA2-8E69-A508AA6968A2}" dt="2024-02-22T21:33:01.082" v="1212" actId="20577"/>
          <ac:spMkLst>
            <pc:docMk/>
            <pc:sldMk cId="1528358637" sldId="368"/>
            <ac:spMk id="6" creationId="{C5BA6437-D306-F1A5-2EC4-81D3F14788CE}"/>
          </ac:spMkLst>
        </pc:spChg>
        <pc:extLst>
          <p:ext xmlns:p="http://schemas.openxmlformats.org/presentationml/2006/main" uri="{D6D511B9-2390-475A-947B-AFAB55BFBCF1}">
            <pc226:cmChg xmlns:pc226="http://schemas.microsoft.com/office/powerpoint/2022/06/main/command" chg="add del mod">
              <pc226:chgData name="Sara Malakoff" userId="1b880158-51be-4e2e-a40c-657df873ba37" providerId="ADAL" clId="{D8911811-E836-4CA2-8E69-A508AA6968A2}" dt="2024-02-22T21:38:12.865" v="1260"/>
              <pc2:cmMkLst xmlns:pc2="http://schemas.microsoft.com/office/powerpoint/2019/9/main/command">
                <pc:docMk/>
                <pc:sldMk cId="1528358637" sldId="368"/>
                <pc2:cmMk id="{5267627F-28E3-4C85-80F2-84BC0F979A47}"/>
              </pc2:cmMkLst>
            </pc226:cmChg>
          </p:ext>
        </pc:extLst>
      </pc:sldChg>
      <pc:sldChg chg="modSp mod addCm delCm">
        <pc:chgData name="Sara Malakoff" userId="1b880158-51be-4e2e-a40c-657df873ba37" providerId="ADAL" clId="{D8911811-E836-4CA2-8E69-A508AA6968A2}" dt="2024-02-22T21:39:12.879" v="1299" actId="20577"/>
        <pc:sldMkLst>
          <pc:docMk/>
          <pc:sldMk cId="395924445" sldId="369"/>
        </pc:sldMkLst>
        <pc:spChg chg="mod">
          <ac:chgData name="Sara Malakoff" userId="1b880158-51be-4e2e-a40c-657df873ba37" providerId="ADAL" clId="{D8911811-E836-4CA2-8E69-A508AA6968A2}" dt="2024-02-22T21:39:12.879" v="1299" actId="20577"/>
          <ac:spMkLst>
            <pc:docMk/>
            <pc:sldMk cId="395924445" sldId="369"/>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D8911811-E836-4CA2-8E69-A508AA6968A2}" dt="2024-02-22T21:38:01.761" v="1254"/>
              <pc2:cmMkLst xmlns:pc2="http://schemas.microsoft.com/office/powerpoint/2019/9/main/command">
                <pc:docMk/>
                <pc:sldMk cId="395924445" sldId="369"/>
                <pc2:cmMk id="{CFBF0FF0-3B4F-4F08-8EEC-1EEE4B2D2773}"/>
              </pc2:cmMkLst>
            </pc226:cmChg>
          </p:ext>
        </pc:extLst>
      </pc:sldChg>
      <pc:sldChg chg="addCm delCm">
        <pc:chgData name="Sara Malakoff" userId="1b880158-51be-4e2e-a40c-657df873ba37" providerId="ADAL" clId="{D8911811-E836-4CA2-8E69-A508AA6968A2}" dt="2024-02-22T21:41:17.875" v="1302"/>
        <pc:sldMkLst>
          <pc:docMk/>
          <pc:sldMk cId="4083129355" sldId="370"/>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D8911811-E836-4CA2-8E69-A508AA6968A2}" dt="2024-02-22T21:41:17.875" v="1302"/>
              <pc2:cmMkLst xmlns:pc2="http://schemas.microsoft.com/office/powerpoint/2019/9/main/command">
                <pc:docMk/>
                <pc:sldMk cId="4083129355" sldId="370"/>
                <pc2:cmMk id="{FE9CA20A-D7A3-4550-8418-EF4D42CA1353}"/>
              </pc2:cmMkLst>
            </pc226:cmChg>
            <pc226:cmChg xmlns:pc226="http://schemas.microsoft.com/office/powerpoint/2022/06/main/command" chg="add del">
              <pc226:chgData name="Sara Malakoff" userId="1b880158-51be-4e2e-a40c-657df873ba37" providerId="ADAL" clId="{D8911811-E836-4CA2-8E69-A508AA6968A2}" dt="2024-02-22T21:41:09.830" v="1301"/>
              <pc2:cmMkLst xmlns:pc2="http://schemas.microsoft.com/office/powerpoint/2019/9/main/command">
                <pc:docMk/>
                <pc:sldMk cId="4083129355" sldId="370"/>
                <pc2:cmMk id="{316675BD-E6FF-473E-85EF-2F59F566BEA8}"/>
              </pc2:cmMkLst>
            </pc226:cmChg>
          </p:ext>
        </pc:extLst>
      </pc:sldChg>
      <pc:sldChg chg="modSp mod">
        <pc:chgData name="Sara Malakoff" userId="1b880158-51be-4e2e-a40c-657df873ba37" providerId="ADAL" clId="{D8911811-E836-4CA2-8E69-A508AA6968A2}" dt="2024-02-22T21:42:30.356" v="1353" actId="20577"/>
        <pc:sldMkLst>
          <pc:docMk/>
          <pc:sldMk cId="2483565430" sldId="371"/>
        </pc:sldMkLst>
        <pc:spChg chg="mod">
          <ac:chgData name="Sara Malakoff" userId="1b880158-51be-4e2e-a40c-657df873ba37" providerId="ADAL" clId="{D8911811-E836-4CA2-8E69-A508AA6968A2}" dt="2024-02-22T21:42:30.356" v="1353" actId="20577"/>
          <ac:spMkLst>
            <pc:docMk/>
            <pc:sldMk cId="2483565430" sldId="371"/>
            <ac:spMk id="4" creationId="{72B006D8-149D-6F0E-B971-317FD2ACC9A0}"/>
          </ac:spMkLst>
        </pc:spChg>
      </pc:sldChg>
      <pc:sldChg chg="modSp mod addCm">
        <pc:chgData name="Sara Malakoff" userId="1b880158-51be-4e2e-a40c-657df873ba37" providerId="ADAL" clId="{D8911811-E836-4CA2-8E69-A508AA6968A2}" dt="2024-02-22T21:45:04.332" v="1362"/>
        <pc:sldMkLst>
          <pc:docMk/>
          <pc:sldMk cId="1657453986" sldId="372"/>
        </pc:sldMkLst>
        <pc:spChg chg="mod">
          <ac:chgData name="Sara Malakoff" userId="1b880158-51be-4e2e-a40c-657df873ba37" providerId="ADAL" clId="{D8911811-E836-4CA2-8E69-A508AA6968A2}" dt="2024-02-22T21:44:33.317" v="1361" actId="20577"/>
          <ac:spMkLst>
            <pc:docMk/>
            <pc:sldMk cId="1657453986" sldId="372"/>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D8911811-E836-4CA2-8E69-A508AA6968A2}" dt="2024-02-22T21:45:04.332" v="1362"/>
              <pc2:cmMkLst xmlns:pc2="http://schemas.microsoft.com/office/powerpoint/2019/9/main/command">
                <pc:docMk/>
                <pc:sldMk cId="1657453986" sldId="372"/>
                <pc2:cmMk id="{2E0956C0-E7D7-4800-BB03-94B192A3B884}"/>
              </pc2:cmMkLst>
            </pc226:cmChg>
          </p:ext>
        </pc:extLst>
      </pc:sldChg>
      <pc:sldChg chg="modSp mod addCm delCm">
        <pc:chgData name="Sara Malakoff" userId="1b880158-51be-4e2e-a40c-657df873ba37" providerId="ADAL" clId="{D8911811-E836-4CA2-8E69-A508AA6968A2}" dt="2024-02-23T17:26:49.084" v="1775"/>
        <pc:sldMkLst>
          <pc:docMk/>
          <pc:sldMk cId="1339236908" sldId="373"/>
        </pc:sldMkLst>
        <pc:spChg chg="mod">
          <ac:chgData name="Sara Malakoff" userId="1b880158-51be-4e2e-a40c-657df873ba37" providerId="ADAL" clId="{D8911811-E836-4CA2-8E69-A508AA6968A2}" dt="2024-02-23T15:38:24.998" v="1497" actId="20577"/>
          <ac:spMkLst>
            <pc:docMk/>
            <pc:sldMk cId="1339236908" sldId="373"/>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D8911811-E836-4CA2-8E69-A508AA6968A2}" dt="2024-02-23T17:26:49.084" v="1775"/>
              <pc2:cmMkLst xmlns:pc2="http://schemas.microsoft.com/office/powerpoint/2019/9/main/command">
                <pc:docMk/>
                <pc:sldMk cId="1339236908" sldId="373"/>
                <pc2:cmMk id="{6BFE7574-3361-47F3-9418-2F77B2591415}"/>
              </pc2:cmMkLst>
            </pc226:cmChg>
          </p:ext>
        </pc:extLst>
      </pc:sldChg>
      <pc:sldChg chg="modSp mod">
        <pc:chgData name="Sara Malakoff" userId="1b880158-51be-4e2e-a40c-657df873ba37" providerId="ADAL" clId="{D8911811-E836-4CA2-8E69-A508AA6968A2}" dt="2024-02-23T15:41:57.390" v="1499" actId="20577"/>
        <pc:sldMkLst>
          <pc:docMk/>
          <pc:sldMk cId="1464562328" sldId="374"/>
        </pc:sldMkLst>
        <pc:spChg chg="mod">
          <ac:chgData name="Sara Malakoff" userId="1b880158-51be-4e2e-a40c-657df873ba37" providerId="ADAL" clId="{D8911811-E836-4CA2-8E69-A508AA6968A2}" dt="2024-02-23T15:41:57.390" v="1499" actId="20577"/>
          <ac:spMkLst>
            <pc:docMk/>
            <pc:sldMk cId="1464562328" sldId="374"/>
            <ac:spMk id="3" creationId="{9BD02A87-2661-C325-B523-F3BDDE603731}"/>
          </ac:spMkLst>
        </pc:spChg>
      </pc:sldChg>
      <pc:sldChg chg="modSp mod addCm modCm">
        <pc:chgData name="Sara Malakoff" userId="1b880158-51be-4e2e-a40c-657df873ba37" providerId="ADAL" clId="{D8911811-E836-4CA2-8E69-A508AA6968A2}" dt="2024-02-23T17:27:07.482" v="1776"/>
        <pc:sldMkLst>
          <pc:docMk/>
          <pc:sldMk cId="4205002143" sldId="375"/>
        </pc:sldMkLst>
        <pc:spChg chg="mod">
          <ac:chgData name="Sara Malakoff" userId="1b880158-51be-4e2e-a40c-657df873ba37" providerId="ADAL" clId="{D8911811-E836-4CA2-8E69-A508AA6968A2}" dt="2024-02-23T15:46:04.097" v="1508" actId="20577"/>
          <ac:spMkLst>
            <pc:docMk/>
            <pc:sldMk cId="4205002143" sldId="375"/>
            <ac:spMk id="3" creationId="{9BD02A87-2661-C325-B523-F3BDDE603731}"/>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D8911811-E836-4CA2-8E69-A508AA6968A2}" dt="2024-02-23T17:27:07.482" v="1776"/>
              <pc2:cmMkLst xmlns:pc2="http://schemas.microsoft.com/office/powerpoint/2019/9/main/command">
                <pc:docMk/>
                <pc:sldMk cId="4205002143" sldId="375"/>
                <pc2:cmMk id="{733219E3-46CA-495C-A9D5-5A91DCE590FD}"/>
              </pc2:cmMkLst>
            </pc226:cmChg>
          </p:ext>
        </pc:extLst>
      </pc:sldChg>
      <pc:sldChg chg="modSp mod addCm delCm">
        <pc:chgData name="Sara Malakoff" userId="1b880158-51be-4e2e-a40c-657df873ba37" providerId="ADAL" clId="{D8911811-E836-4CA2-8E69-A508AA6968A2}" dt="2024-02-23T15:50:38.064" v="1614" actId="14100"/>
        <pc:sldMkLst>
          <pc:docMk/>
          <pc:sldMk cId="45023577" sldId="376"/>
        </pc:sldMkLst>
        <pc:spChg chg="mod">
          <ac:chgData name="Sara Malakoff" userId="1b880158-51be-4e2e-a40c-657df873ba37" providerId="ADAL" clId="{D8911811-E836-4CA2-8E69-A508AA6968A2}" dt="2024-02-23T15:50:38.064" v="1614" actId="14100"/>
          <ac:spMkLst>
            <pc:docMk/>
            <pc:sldMk cId="45023577" sldId="376"/>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D8911811-E836-4CA2-8E69-A508AA6968A2}" dt="2024-02-23T15:50:27.560" v="1613"/>
              <pc2:cmMkLst xmlns:pc2="http://schemas.microsoft.com/office/powerpoint/2019/9/main/command">
                <pc:docMk/>
                <pc:sldMk cId="45023577" sldId="376"/>
                <pc2:cmMk id="{0CFB58EA-F634-4A52-93A1-AFBEC3DF925D}"/>
              </pc2:cmMkLst>
            </pc226:cmChg>
          </p:ext>
        </pc:extLst>
      </pc:sldChg>
      <pc:sldChg chg="modSp mod">
        <pc:chgData name="Sara Malakoff" userId="1b880158-51be-4e2e-a40c-657df873ba37" providerId="ADAL" clId="{D8911811-E836-4CA2-8E69-A508AA6968A2}" dt="2024-02-23T16:35:46.232" v="1627" actId="20577"/>
        <pc:sldMkLst>
          <pc:docMk/>
          <pc:sldMk cId="3826289782" sldId="377"/>
        </pc:sldMkLst>
        <pc:spChg chg="mod">
          <ac:chgData name="Sara Malakoff" userId="1b880158-51be-4e2e-a40c-657df873ba37" providerId="ADAL" clId="{D8911811-E836-4CA2-8E69-A508AA6968A2}" dt="2024-02-23T16:35:46.232" v="1627" actId="20577"/>
          <ac:spMkLst>
            <pc:docMk/>
            <pc:sldMk cId="3826289782" sldId="377"/>
            <ac:spMk id="3" creationId="{9BD02A87-2661-C325-B523-F3BDDE603731}"/>
          </ac:spMkLst>
        </pc:spChg>
      </pc:sldChg>
      <pc:sldChg chg="modSp mod addCm delCm modCm">
        <pc:chgData name="Sara Malakoff" userId="1b880158-51be-4e2e-a40c-657df873ba37" providerId="ADAL" clId="{D8911811-E836-4CA2-8E69-A508AA6968A2}" dt="2024-02-23T17:01:05.711" v="1700"/>
        <pc:sldMkLst>
          <pc:docMk/>
          <pc:sldMk cId="1124405248" sldId="379"/>
        </pc:sldMkLst>
        <pc:spChg chg="mod">
          <ac:chgData name="Sara Malakoff" userId="1b880158-51be-4e2e-a40c-657df873ba37" providerId="ADAL" clId="{D8911811-E836-4CA2-8E69-A508AA6968A2}" dt="2024-02-23T17:00:54.671" v="1699" actId="20577"/>
          <ac:spMkLst>
            <pc:docMk/>
            <pc:sldMk cId="1124405248" sldId="379"/>
            <ac:spMk id="3" creationId="{9BD02A87-2661-C325-B523-F3BDDE603731}"/>
          </ac:spMkLst>
        </pc:spChg>
        <pc:extLst>
          <p:ext xmlns:p="http://schemas.openxmlformats.org/presentationml/2006/main" uri="{D6D511B9-2390-475A-947B-AFAB55BFBCF1}">
            <pc226:cmChg xmlns:pc226="http://schemas.microsoft.com/office/powerpoint/2022/06/main/command" chg="add del mod">
              <pc226:chgData name="Sara Malakoff" userId="1b880158-51be-4e2e-a40c-657df873ba37" providerId="ADAL" clId="{D8911811-E836-4CA2-8E69-A508AA6968A2}" dt="2024-02-23T17:01:05.711" v="1700"/>
              <pc2:cmMkLst xmlns:pc2="http://schemas.microsoft.com/office/powerpoint/2019/9/main/command">
                <pc:docMk/>
                <pc:sldMk cId="1124405248" sldId="379"/>
                <pc2:cmMk id="{5184AFE9-C203-46A4-BE13-2416D0366C72}"/>
              </pc2:cmMkLst>
            </pc226:cmChg>
          </p:ext>
        </pc:extLst>
      </pc:sldChg>
      <pc:sldChg chg="modSp mod">
        <pc:chgData name="Sara Malakoff" userId="1b880158-51be-4e2e-a40c-657df873ba37" providerId="ADAL" clId="{D8911811-E836-4CA2-8E69-A508AA6968A2}" dt="2024-02-23T17:03:00.298" v="1765" actId="20577"/>
        <pc:sldMkLst>
          <pc:docMk/>
          <pc:sldMk cId="3355704320" sldId="380"/>
        </pc:sldMkLst>
        <pc:spChg chg="mod">
          <ac:chgData name="Sara Malakoff" userId="1b880158-51be-4e2e-a40c-657df873ba37" providerId="ADAL" clId="{D8911811-E836-4CA2-8E69-A508AA6968A2}" dt="2024-02-23T17:03:00.298" v="1765" actId="20577"/>
          <ac:spMkLst>
            <pc:docMk/>
            <pc:sldMk cId="3355704320" sldId="380"/>
            <ac:spMk id="3" creationId="{9BD02A87-2661-C325-B523-F3BDDE603731}"/>
          </ac:spMkLst>
        </pc:spChg>
      </pc:sldChg>
      <pc:sldChg chg="modSp mod addCm delCm">
        <pc:chgData name="Sara Malakoff" userId="1b880158-51be-4e2e-a40c-657df873ba37" providerId="ADAL" clId="{D8911811-E836-4CA2-8E69-A508AA6968A2}" dt="2024-02-23T17:27:42.124" v="1777"/>
        <pc:sldMkLst>
          <pc:docMk/>
          <pc:sldMk cId="2198949641" sldId="381"/>
        </pc:sldMkLst>
        <pc:spChg chg="mod">
          <ac:chgData name="Sara Malakoff" userId="1b880158-51be-4e2e-a40c-657df873ba37" providerId="ADAL" clId="{D8911811-E836-4CA2-8E69-A508AA6968A2}" dt="2024-02-23T17:08:00.839" v="1769" actId="20577"/>
          <ac:spMkLst>
            <pc:docMk/>
            <pc:sldMk cId="2198949641" sldId="381"/>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D8911811-E836-4CA2-8E69-A508AA6968A2}" dt="2024-02-23T17:27:42.124" v="1777"/>
              <pc2:cmMkLst xmlns:pc2="http://schemas.microsoft.com/office/powerpoint/2019/9/main/command">
                <pc:docMk/>
                <pc:sldMk cId="2198949641" sldId="381"/>
                <pc2:cmMk id="{6F6C464D-7214-4435-A616-D4E51456578E}"/>
              </pc2:cmMkLst>
            </pc226:cmChg>
          </p:ext>
        </pc:extLst>
      </pc:sldChg>
    </pc:docChg>
  </pc:docChgLst>
  <pc:docChgLst>
    <pc:chgData name="Amy Agarwal" userId="5e5efb22-f956-43f6-af2a-d8069f8c9622" providerId="ADAL" clId="{821AEF05-26D1-534D-8654-772BA045FAFB}"/>
    <pc:docChg chg="undo custSel modSld">
      <pc:chgData name="Amy Agarwal" userId="5e5efb22-f956-43f6-af2a-d8069f8c9622" providerId="ADAL" clId="{821AEF05-26D1-534D-8654-772BA045FAFB}" dt="2024-04-29T15:15:13.183" v="1305" actId="20577"/>
      <pc:docMkLst>
        <pc:docMk/>
      </pc:docMkLst>
      <pc:sldChg chg="modSp mod">
        <pc:chgData name="Amy Agarwal" userId="5e5efb22-f956-43f6-af2a-d8069f8c9622" providerId="ADAL" clId="{821AEF05-26D1-534D-8654-772BA045FAFB}" dt="2024-04-29T14:15:40.965" v="1184" actId="1076"/>
        <pc:sldMkLst>
          <pc:docMk/>
          <pc:sldMk cId="3140156242" sldId="314"/>
        </pc:sldMkLst>
        <pc:spChg chg="mod">
          <ac:chgData name="Amy Agarwal" userId="5e5efb22-f956-43f6-af2a-d8069f8c9622" providerId="ADAL" clId="{821AEF05-26D1-534D-8654-772BA045FAFB}" dt="2024-04-29T14:15:40.965" v="1184" actId="1076"/>
          <ac:spMkLst>
            <pc:docMk/>
            <pc:sldMk cId="3140156242" sldId="314"/>
            <ac:spMk id="5" creationId="{00000000-0000-0000-0000-000000000000}"/>
          </ac:spMkLst>
        </pc:spChg>
      </pc:sldChg>
      <pc:sldChg chg="modSp mod">
        <pc:chgData name="Amy Agarwal" userId="5e5efb22-f956-43f6-af2a-d8069f8c9622" providerId="ADAL" clId="{821AEF05-26D1-534D-8654-772BA045FAFB}" dt="2024-04-29T14:15:32.961" v="1183" actId="404"/>
        <pc:sldMkLst>
          <pc:docMk/>
          <pc:sldMk cId="3231955145" sldId="322"/>
        </pc:sldMkLst>
        <pc:spChg chg="mod">
          <ac:chgData name="Amy Agarwal" userId="5e5efb22-f956-43f6-af2a-d8069f8c9622" providerId="ADAL" clId="{821AEF05-26D1-534D-8654-772BA045FAFB}" dt="2024-04-29T14:15:32.961" v="1183" actId="404"/>
          <ac:spMkLst>
            <pc:docMk/>
            <pc:sldMk cId="3231955145" sldId="322"/>
            <ac:spMk id="3" creationId="{9BD02A87-2661-C325-B523-F3BDDE603731}"/>
          </ac:spMkLst>
        </pc:spChg>
      </pc:sldChg>
      <pc:sldChg chg="addSp delSp modSp mod">
        <pc:chgData name="Amy Agarwal" userId="5e5efb22-f956-43f6-af2a-d8069f8c9622" providerId="ADAL" clId="{821AEF05-26D1-534D-8654-772BA045FAFB}" dt="2024-04-29T14:16:30.374" v="1193"/>
        <pc:sldMkLst>
          <pc:docMk/>
          <pc:sldMk cId="1688876533" sldId="342"/>
        </pc:sldMkLst>
        <pc:spChg chg="mod">
          <ac:chgData name="Amy Agarwal" userId="5e5efb22-f956-43f6-af2a-d8069f8c9622" providerId="ADAL" clId="{821AEF05-26D1-534D-8654-772BA045FAFB}" dt="2024-04-29T14:16:29.467" v="1191" actId="207"/>
          <ac:spMkLst>
            <pc:docMk/>
            <pc:sldMk cId="1688876533" sldId="342"/>
            <ac:spMk id="3" creationId="{9BD02A87-2661-C325-B523-F3BDDE603731}"/>
          </ac:spMkLst>
        </pc:spChg>
        <pc:spChg chg="add del mod">
          <ac:chgData name="Amy Agarwal" userId="5e5efb22-f956-43f6-af2a-d8069f8c9622" providerId="ADAL" clId="{821AEF05-26D1-534D-8654-772BA045FAFB}" dt="2024-04-29T14:16:30.374" v="1193"/>
          <ac:spMkLst>
            <pc:docMk/>
            <pc:sldMk cId="1688876533" sldId="342"/>
            <ac:spMk id="4" creationId="{37573E5E-B7A2-4E9A-10A8-BE2B27F97213}"/>
          </ac:spMkLst>
        </pc:spChg>
      </pc:sldChg>
      <pc:sldChg chg="modSp mod delCm">
        <pc:chgData name="Amy Agarwal" userId="5e5efb22-f956-43f6-af2a-d8069f8c9622" providerId="ADAL" clId="{821AEF05-26D1-534D-8654-772BA045FAFB}" dt="2024-04-29T14:16:35.795" v="1195" actId="207"/>
        <pc:sldMkLst>
          <pc:docMk/>
          <pc:sldMk cId="298454672" sldId="343"/>
        </pc:sldMkLst>
        <pc:spChg chg="mod">
          <ac:chgData name="Amy Agarwal" userId="5e5efb22-f956-43f6-af2a-d8069f8c9622" providerId="ADAL" clId="{821AEF05-26D1-534D-8654-772BA045FAFB}" dt="2024-04-29T14:16:35.795" v="1195" actId="207"/>
          <ac:spMkLst>
            <pc:docMk/>
            <pc:sldMk cId="298454672" sldId="343"/>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821AEF05-26D1-534D-8654-772BA045FAFB}" dt="2024-04-17T11:44:16.638" v="14"/>
              <pc2:cmMkLst xmlns:pc2="http://schemas.microsoft.com/office/powerpoint/2019/9/main/command">
                <pc:docMk/>
                <pc:sldMk cId="298454672" sldId="343"/>
                <pc2:cmMk id="{C796B196-C157-488D-A1B8-BCB099AE3C5B}"/>
              </pc2:cmMkLst>
            </pc226:cmChg>
          </p:ext>
        </pc:extLst>
      </pc:sldChg>
      <pc:sldChg chg="modSp mod delCm modCm">
        <pc:chgData name="Amy Agarwal" userId="5e5efb22-f956-43f6-af2a-d8069f8c9622" providerId="ADAL" clId="{821AEF05-26D1-534D-8654-772BA045FAFB}" dt="2024-04-29T14:17:13.197" v="1196" actId="948"/>
        <pc:sldMkLst>
          <pc:docMk/>
          <pc:sldMk cId="1376144014" sldId="344"/>
        </pc:sldMkLst>
        <pc:spChg chg="mod">
          <ac:chgData name="Amy Agarwal" userId="5e5efb22-f956-43f6-af2a-d8069f8c9622" providerId="ADAL" clId="{821AEF05-26D1-534D-8654-772BA045FAFB}" dt="2024-04-29T14:17:13.197" v="1196" actId="948"/>
          <ac:spMkLst>
            <pc:docMk/>
            <pc:sldMk cId="1376144014" sldId="344"/>
            <ac:spMk id="3" creationId="{9BD02A87-2661-C325-B523-F3BDDE603731}"/>
          </ac:spMkLst>
        </pc:sp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821AEF05-26D1-534D-8654-772BA045FAFB}" dt="2024-04-17T11:46:25.209" v="129"/>
              <pc2:cmMkLst xmlns:pc2="http://schemas.microsoft.com/office/powerpoint/2019/9/main/command">
                <pc:docMk/>
                <pc:sldMk cId="1376144014" sldId="344"/>
                <pc2:cmMk id="{6FE0BF27-2509-42D2-B396-1100E3A93058}"/>
              </pc2:cmMkLst>
            </pc226:cmChg>
            <pc226:cmChg xmlns:pc226="http://schemas.microsoft.com/office/powerpoint/2022/06/main/command" chg="del mod">
              <pc226:chgData name="Amy Agarwal" userId="5e5efb22-f956-43f6-af2a-d8069f8c9622" providerId="ADAL" clId="{821AEF05-26D1-534D-8654-772BA045FAFB}" dt="2024-04-17T11:46:15.743" v="111"/>
              <pc2:cmMkLst xmlns:pc2="http://schemas.microsoft.com/office/powerpoint/2019/9/main/command">
                <pc:docMk/>
                <pc:sldMk cId="1376144014" sldId="344"/>
                <pc2:cmMk id="{658A5DF8-9624-47EB-8D30-D5CBF94482D7}"/>
              </pc2:cmMkLst>
            </pc226:cmChg>
          </p:ext>
        </pc:extLst>
      </pc:sldChg>
      <pc:sldChg chg="modSp mod">
        <pc:chgData name="Amy Agarwal" userId="5e5efb22-f956-43f6-af2a-d8069f8c9622" providerId="ADAL" clId="{821AEF05-26D1-534D-8654-772BA045FAFB}" dt="2024-04-29T14:17:33.566" v="1197" actId="948"/>
        <pc:sldMkLst>
          <pc:docMk/>
          <pc:sldMk cId="1779335150" sldId="345"/>
        </pc:sldMkLst>
        <pc:spChg chg="mod">
          <ac:chgData name="Amy Agarwal" userId="5e5efb22-f956-43f6-af2a-d8069f8c9622" providerId="ADAL" clId="{821AEF05-26D1-534D-8654-772BA045FAFB}" dt="2024-04-29T14:17:33.566" v="1197" actId="948"/>
          <ac:spMkLst>
            <pc:docMk/>
            <pc:sldMk cId="1779335150" sldId="345"/>
            <ac:spMk id="3" creationId="{9BD02A87-2661-C325-B523-F3BDDE603731}"/>
          </ac:spMkLst>
        </pc:spChg>
      </pc:sldChg>
      <pc:sldChg chg="modSp mod">
        <pc:chgData name="Amy Agarwal" userId="5e5efb22-f956-43f6-af2a-d8069f8c9622" providerId="ADAL" clId="{821AEF05-26D1-534D-8654-772BA045FAFB}" dt="2024-04-29T14:18:01.626" v="1199" actId="14100"/>
        <pc:sldMkLst>
          <pc:docMk/>
          <pc:sldMk cId="3935098266" sldId="346"/>
        </pc:sldMkLst>
        <pc:spChg chg="mod">
          <ac:chgData name="Amy Agarwal" userId="5e5efb22-f956-43f6-af2a-d8069f8c9622" providerId="ADAL" clId="{821AEF05-26D1-534D-8654-772BA045FAFB}" dt="2024-04-29T14:18:01.626" v="1199" actId="14100"/>
          <ac:spMkLst>
            <pc:docMk/>
            <pc:sldMk cId="3935098266" sldId="346"/>
            <ac:spMk id="3" creationId="{9BD02A87-2661-C325-B523-F3BDDE603731}"/>
          </ac:spMkLst>
        </pc:spChg>
      </pc:sldChg>
      <pc:sldChg chg="modSp mod">
        <pc:chgData name="Amy Agarwal" userId="5e5efb22-f956-43f6-af2a-d8069f8c9622" providerId="ADAL" clId="{821AEF05-26D1-534D-8654-772BA045FAFB}" dt="2024-04-29T14:18:43.757" v="1200" actId="20577"/>
        <pc:sldMkLst>
          <pc:docMk/>
          <pc:sldMk cId="4085360749" sldId="347"/>
        </pc:sldMkLst>
        <pc:spChg chg="mod">
          <ac:chgData name="Amy Agarwal" userId="5e5efb22-f956-43f6-af2a-d8069f8c9622" providerId="ADAL" clId="{821AEF05-26D1-534D-8654-772BA045FAFB}" dt="2024-04-29T14:18:43.757" v="1200" actId="20577"/>
          <ac:spMkLst>
            <pc:docMk/>
            <pc:sldMk cId="4085360749" sldId="347"/>
            <ac:spMk id="3" creationId="{9BD02A87-2661-C325-B523-F3BDDE603731}"/>
          </ac:spMkLst>
        </pc:spChg>
      </pc:sldChg>
      <pc:sldChg chg="modSp mod">
        <pc:chgData name="Amy Agarwal" userId="5e5efb22-f956-43f6-af2a-d8069f8c9622" providerId="ADAL" clId="{821AEF05-26D1-534D-8654-772BA045FAFB}" dt="2024-04-17T12:32:56.255" v="896" actId="20577"/>
        <pc:sldMkLst>
          <pc:docMk/>
          <pc:sldMk cId="1408583108" sldId="348"/>
        </pc:sldMkLst>
        <pc:spChg chg="mod">
          <ac:chgData name="Amy Agarwal" userId="5e5efb22-f956-43f6-af2a-d8069f8c9622" providerId="ADAL" clId="{821AEF05-26D1-534D-8654-772BA045FAFB}" dt="2024-04-17T12:32:56.255" v="896" actId="20577"/>
          <ac:spMkLst>
            <pc:docMk/>
            <pc:sldMk cId="1408583108" sldId="348"/>
            <ac:spMk id="3" creationId="{9BD02A87-2661-C325-B523-F3BDDE603731}"/>
          </ac:spMkLst>
        </pc:spChg>
      </pc:sldChg>
      <pc:sldChg chg="modSp mod delCm modCm">
        <pc:chgData name="Amy Agarwal" userId="5e5efb22-f956-43f6-af2a-d8069f8c9622" providerId="ADAL" clId="{821AEF05-26D1-534D-8654-772BA045FAFB}" dt="2024-04-29T14:19:19.332" v="1201"/>
        <pc:sldMkLst>
          <pc:docMk/>
          <pc:sldMk cId="708605001" sldId="349"/>
        </pc:sldMkLst>
        <pc:spChg chg="mod">
          <ac:chgData name="Amy Agarwal" userId="5e5efb22-f956-43f6-af2a-d8069f8c9622" providerId="ADAL" clId="{821AEF05-26D1-534D-8654-772BA045FAFB}" dt="2024-04-17T11:53:37.012" v="187" actId="403"/>
          <ac:spMkLst>
            <pc:docMk/>
            <pc:sldMk cId="708605001" sldId="349"/>
            <ac:spMk id="3" creationId="{9BD02A87-2661-C325-B523-F3BDDE603731}"/>
          </ac:spMkLst>
        </pc:sp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821AEF05-26D1-534D-8654-772BA045FAFB}" dt="2024-04-29T14:19:19.332" v="1201"/>
              <pc2:cmMkLst xmlns:pc2="http://schemas.microsoft.com/office/powerpoint/2019/9/main/command">
                <pc:docMk/>
                <pc:sldMk cId="708605001" sldId="349"/>
                <pc2:cmMk id="{C391B7BA-B7FD-47B9-8D36-5B58900B5B2A}"/>
              </pc2:cmMkLst>
            </pc226:cmChg>
          </p:ext>
        </pc:extLst>
      </pc:sldChg>
      <pc:sldChg chg="modSp mod delCm">
        <pc:chgData name="Amy Agarwal" userId="5e5efb22-f956-43f6-af2a-d8069f8c9622" providerId="ADAL" clId="{821AEF05-26D1-534D-8654-772BA045FAFB}" dt="2024-04-29T14:19:43.594" v="1202" actId="948"/>
        <pc:sldMkLst>
          <pc:docMk/>
          <pc:sldMk cId="2824244579" sldId="350"/>
        </pc:sldMkLst>
        <pc:spChg chg="mod">
          <ac:chgData name="Amy Agarwal" userId="5e5efb22-f956-43f6-af2a-d8069f8c9622" providerId="ADAL" clId="{821AEF05-26D1-534D-8654-772BA045FAFB}" dt="2024-04-29T14:19:43.594" v="1202" actId="948"/>
          <ac:spMkLst>
            <pc:docMk/>
            <pc:sldMk cId="2824244579" sldId="350"/>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821AEF05-26D1-534D-8654-772BA045FAFB}" dt="2024-04-17T11:53:00.266" v="185"/>
              <pc2:cmMkLst xmlns:pc2="http://schemas.microsoft.com/office/powerpoint/2019/9/main/command">
                <pc:docMk/>
                <pc:sldMk cId="2824244579" sldId="350"/>
                <pc2:cmMk id="{FE19D334-D30E-4FB3-A29D-017DB7F3B0FE}"/>
              </pc2:cmMkLst>
            </pc226:cmChg>
          </p:ext>
        </pc:extLst>
      </pc:sldChg>
      <pc:sldChg chg="modSp mod">
        <pc:chgData name="Amy Agarwal" userId="5e5efb22-f956-43f6-af2a-d8069f8c9622" providerId="ADAL" clId="{821AEF05-26D1-534D-8654-772BA045FAFB}" dt="2024-04-29T14:20:18.529" v="1207" actId="948"/>
        <pc:sldMkLst>
          <pc:docMk/>
          <pc:sldMk cId="3674879329" sldId="351"/>
        </pc:sldMkLst>
        <pc:spChg chg="mod">
          <ac:chgData name="Amy Agarwal" userId="5e5efb22-f956-43f6-af2a-d8069f8c9622" providerId="ADAL" clId="{821AEF05-26D1-534D-8654-772BA045FAFB}" dt="2024-04-29T14:20:18.529" v="1207" actId="948"/>
          <ac:spMkLst>
            <pc:docMk/>
            <pc:sldMk cId="3674879329" sldId="351"/>
            <ac:spMk id="3" creationId="{9BD02A87-2661-C325-B523-F3BDDE603731}"/>
          </ac:spMkLst>
        </pc:spChg>
      </pc:sldChg>
      <pc:sldChg chg="modSp mod">
        <pc:chgData name="Amy Agarwal" userId="5e5efb22-f956-43f6-af2a-d8069f8c9622" providerId="ADAL" clId="{821AEF05-26D1-534D-8654-772BA045FAFB}" dt="2024-04-17T11:56:28.142" v="235" actId="20577"/>
        <pc:sldMkLst>
          <pc:docMk/>
          <pc:sldMk cId="3629942413" sldId="352"/>
        </pc:sldMkLst>
        <pc:spChg chg="mod">
          <ac:chgData name="Amy Agarwal" userId="5e5efb22-f956-43f6-af2a-d8069f8c9622" providerId="ADAL" clId="{821AEF05-26D1-534D-8654-772BA045FAFB}" dt="2024-04-17T11:56:28.142" v="235" actId="20577"/>
          <ac:spMkLst>
            <pc:docMk/>
            <pc:sldMk cId="3629942413" sldId="352"/>
            <ac:spMk id="3" creationId="{9BD02A87-2661-C325-B523-F3BDDE603731}"/>
          </ac:spMkLst>
        </pc:spChg>
      </pc:sldChg>
      <pc:sldChg chg="modSp mod modCm">
        <pc:chgData name="Amy Agarwal" userId="5e5efb22-f956-43f6-af2a-d8069f8c9622" providerId="ADAL" clId="{821AEF05-26D1-534D-8654-772BA045FAFB}" dt="2024-04-29T14:21:21.030" v="1210" actId="948"/>
        <pc:sldMkLst>
          <pc:docMk/>
          <pc:sldMk cId="4208941161" sldId="353"/>
        </pc:sldMkLst>
        <pc:spChg chg="mod">
          <ac:chgData name="Amy Agarwal" userId="5e5efb22-f956-43f6-af2a-d8069f8c9622" providerId="ADAL" clId="{821AEF05-26D1-534D-8654-772BA045FAFB}" dt="2024-04-29T14:21:21.030" v="1210" actId="948"/>
          <ac:spMkLst>
            <pc:docMk/>
            <pc:sldMk cId="4208941161" sldId="353"/>
            <ac:spMk id="3" creationId="{9BD02A87-2661-C325-B523-F3BDDE603731}"/>
          </ac:spMkLst>
        </pc:spChg>
        <pc:extLst>
          <p:ext xmlns:p="http://schemas.openxmlformats.org/presentationml/2006/main" uri="{D6D511B9-2390-475A-947B-AFAB55BFBCF1}">
            <pc226:cmChg xmlns:pc226="http://schemas.microsoft.com/office/powerpoint/2022/06/main/command" chg="mod">
              <pc226:chgData name="Amy Agarwal" userId="5e5efb22-f956-43f6-af2a-d8069f8c9622" providerId="ADAL" clId="{821AEF05-26D1-534D-8654-772BA045FAFB}" dt="2024-04-17T12:33:17.594" v="901" actId="20577"/>
              <pc2:cmMkLst xmlns:pc2="http://schemas.microsoft.com/office/powerpoint/2019/9/main/command">
                <pc:docMk/>
                <pc:sldMk cId="4208941161" sldId="353"/>
                <pc2:cmMk id="{BCD0B513-3A79-44B4-AF4E-0C02BCB4835D}"/>
              </pc2:cmMkLst>
            </pc226:cmChg>
          </p:ext>
        </pc:extLst>
      </pc:sldChg>
      <pc:sldChg chg="modSp mod">
        <pc:chgData name="Amy Agarwal" userId="5e5efb22-f956-43f6-af2a-d8069f8c9622" providerId="ADAL" clId="{821AEF05-26D1-534D-8654-772BA045FAFB}" dt="2024-04-29T14:22:27.724" v="1213" actId="948"/>
        <pc:sldMkLst>
          <pc:docMk/>
          <pc:sldMk cId="893142412" sldId="354"/>
        </pc:sldMkLst>
        <pc:spChg chg="mod">
          <ac:chgData name="Amy Agarwal" userId="5e5efb22-f956-43f6-af2a-d8069f8c9622" providerId="ADAL" clId="{821AEF05-26D1-534D-8654-772BA045FAFB}" dt="2024-04-29T14:22:27.724" v="1213" actId="948"/>
          <ac:spMkLst>
            <pc:docMk/>
            <pc:sldMk cId="893142412" sldId="354"/>
            <ac:spMk id="3" creationId="{9BD02A87-2661-C325-B523-F3BDDE603731}"/>
          </ac:spMkLst>
        </pc:spChg>
      </pc:sldChg>
      <pc:sldChg chg="modSp mod">
        <pc:chgData name="Amy Agarwal" userId="5e5efb22-f956-43f6-af2a-d8069f8c9622" providerId="ADAL" clId="{821AEF05-26D1-534D-8654-772BA045FAFB}" dt="2024-04-29T14:23:05.021" v="1215" actId="948"/>
        <pc:sldMkLst>
          <pc:docMk/>
          <pc:sldMk cId="1240644066" sldId="355"/>
        </pc:sldMkLst>
        <pc:spChg chg="mod">
          <ac:chgData name="Amy Agarwal" userId="5e5efb22-f956-43f6-af2a-d8069f8c9622" providerId="ADAL" clId="{821AEF05-26D1-534D-8654-772BA045FAFB}" dt="2024-04-29T14:23:05.021" v="1215" actId="948"/>
          <ac:spMkLst>
            <pc:docMk/>
            <pc:sldMk cId="1240644066" sldId="355"/>
            <ac:spMk id="3" creationId="{9BD02A87-2661-C325-B523-F3BDDE603731}"/>
          </ac:spMkLst>
        </pc:spChg>
      </pc:sldChg>
      <pc:sldChg chg="modSp mod">
        <pc:chgData name="Amy Agarwal" userId="5e5efb22-f956-43f6-af2a-d8069f8c9622" providerId="ADAL" clId="{821AEF05-26D1-534D-8654-772BA045FAFB}" dt="2024-04-29T14:23:55.275" v="1222" actId="14100"/>
        <pc:sldMkLst>
          <pc:docMk/>
          <pc:sldMk cId="2759051755" sldId="356"/>
        </pc:sldMkLst>
        <pc:spChg chg="mod">
          <ac:chgData name="Amy Agarwal" userId="5e5efb22-f956-43f6-af2a-d8069f8c9622" providerId="ADAL" clId="{821AEF05-26D1-534D-8654-772BA045FAFB}" dt="2024-04-29T14:23:55.275" v="1222" actId="14100"/>
          <ac:spMkLst>
            <pc:docMk/>
            <pc:sldMk cId="2759051755" sldId="356"/>
            <ac:spMk id="3" creationId="{9BD02A87-2661-C325-B523-F3BDDE603731}"/>
          </ac:spMkLst>
        </pc:spChg>
      </pc:sldChg>
      <pc:sldChg chg="modSp mod delCm">
        <pc:chgData name="Amy Agarwal" userId="5e5efb22-f956-43f6-af2a-d8069f8c9622" providerId="ADAL" clId="{821AEF05-26D1-534D-8654-772BA045FAFB}" dt="2024-04-29T14:25:15.483" v="1224" actId="948"/>
        <pc:sldMkLst>
          <pc:docMk/>
          <pc:sldMk cId="2201350451" sldId="357"/>
        </pc:sldMkLst>
        <pc:spChg chg="mod">
          <ac:chgData name="Amy Agarwal" userId="5e5efb22-f956-43f6-af2a-d8069f8c9622" providerId="ADAL" clId="{821AEF05-26D1-534D-8654-772BA045FAFB}" dt="2024-04-29T14:25:15.483" v="1224" actId="948"/>
          <ac:spMkLst>
            <pc:docMk/>
            <pc:sldMk cId="2201350451" sldId="357"/>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821AEF05-26D1-534D-8654-772BA045FAFB}" dt="2024-04-17T12:10:22.773" v="290"/>
              <pc2:cmMkLst xmlns:pc2="http://schemas.microsoft.com/office/powerpoint/2019/9/main/command">
                <pc:docMk/>
                <pc:sldMk cId="2201350451" sldId="357"/>
                <pc2:cmMk id="{BD05EABB-962B-4F04-9490-740DDAD6AC3B}"/>
              </pc2:cmMkLst>
            </pc226:cmChg>
          </p:ext>
        </pc:extLst>
      </pc:sldChg>
      <pc:sldChg chg="modSp mod delCm">
        <pc:chgData name="Amy Agarwal" userId="5e5efb22-f956-43f6-af2a-d8069f8c9622" providerId="ADAL" clId="{821AEF05-26D1-534D-8654-772BA045FAFB}" dt="2024-04-17T12:14:01.991" v="372" actId="20577"/>
        <pc:sldMkLst>
          <pc:docMk/>
          <pc:sldMk cId="1108788982" sldId="358"/>
        </pc:sldMkLst>
        <pc:spChg chg="mod">
          <ac:chgData name="Amy Agarwal" userId="5e5efb22-f956-43f6-af2a-d8069f8c9622" providerId="ADAL" clId="{821AEF05-26D1-534D-8654-772BA045FAFB}" dt="2024-04-17T12:14:01.991" v="372" actId="20577"/>
          <ac:spMkLst>
            <pc:docMk/>
            <pc:sldMk cId="1108788982" sldId="358"/>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821AEF05-26D1-534D-8654-772BA045FAFB}" dt="2024-04-17T12:12:02.638" v="328"/>
              <pc2:cmMkLst xmlns:pc2="http://schemas.microsoft.com/office/powerpoint/2019/9/main/command">
                <pc:docMk/>
                <pc:sldMk cId="1108788982" sldId="358"/>
                <pc2:cmMk id="{4B579D31-5A89-4BCB-A6BD-D75E83BAA0E8}"/>
              </pc2:cmMkLst>
            </pc226:cmChg>
            <pc226:cmChg xmlns:pc226="http://schemas.microsoft.com/office/powerpoint/2022/06/main/command" chg="del">
              <pc226:chgData name="Amy Agarwal" userId="5e5efb22-f956-43f6-af2a-d8069f8c9622" providerId="ADAL" clId="{821AEF05-26D1-534D-8654-772BA045FAFB}" dt="2024-04-17T12:12:11.126" v="331"/>
              <pc2:cmMkLst xmlns:pc2="http://schemas.microsoft.com/office/powerpoint/2019/9/main/command">
                <pc:docMk/>
                <pc:sldMk cId="1108788982" sldId="358"/>
                <pc2:cmMk id="{CBFF203C-4BDE-4900-A0C0-E3C45BF891C8}"/>
              </pc2:cmMkLst>
            </pc226:cmChg>
          </p:ext>
        </pc:extLst>
      </pc:sldChg>
      <pc:sldChg chg="modSp mod delCm">
        <pc:chgData name="Amy Agarwal" userId="5e5efb22-f956-43f6-af2a-d8069f8c9622" providerId="ADAL" clId="{821AEF05-26D1-534D-8654-772BA045FAFB}" dt="2024-04-29T14:26:37.487" v="1226" actId="1076"/>
        <pc:sldMkLst>
          <pc:docMk/>
          <pc:sldMk cId="1683398915" sldId="360"/>
        </pc:sldMkLst>
        <pc:spChg chg="mod">
          <ac:chgData name="Amy Agarwal" userId="5e5efb22-f956-43f6-af2a-d8069f8c9622" providerId="ADAL" clId="{821AEF05-26D1-534D-8654-772BA045FAFB}" dt="2024-04-29T14:26:37.487" v="1226" actId="1076"/>
          <ac:spMkLst>
            <pc:docMk/>
            <pc:sldMk cId="1683398915" sldId="360"/>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821AEF05-26D1-534D-8654-772BA045FAFB}" dt="2024-04-17T12:14:33.740" v="373"/>
              <pc2:cmMkLst xmlns:pc2="http://schemas.microsoft.com/office/powerpoint/2019/9/main/command">
                <pc:docMk/>
                <pc:sldMk cId="1683398915" sldId="360"/>
                <pc2:cmMk id="{30007F60-34B0-47F6-AF54-59CA611D5C78}"/>
              </pc2:cmMkLst>
            </pc226:cmChg>
          </p:ext>
        </pc:extLst>
      </pc:sldChg>
      <pc:sldChg chg="modSp mod">
        <pc:chgData name="Amy Agarwal" userId="5e5efb22-f956-43f6-af2a-d8069f8c9622" providerId="ADAL" clId="{821AEF05-26D1-534D-8654-772BA045FAFB}" dt="2024-04-17T12:16:36.625" v="406" actId="20577"/>
        <pc:sldMkLst>
          <pc:docMk/>
          <pc:sldMk cId="662721140" sldId="361"/>
        </pc:sldMkLst>
        <pc:spChg chg="mod">
          <ac:chgData name="Amy Agarwal" userId="5e5efb22-f956-43f6-af2a-d8069f8c9622" providerId="ADAL" clId="{821AEF05-26D1-534D-8654-772BA045FAFB}" dt="2024-04-17T12:16:36.625" v="406" actId="20577"/>
          <ac:spMkLst>
            <pc:docMk/>
            <pc:sldMk cId="662721140" sldId="361"/>
            <ac:spMk id="3" creationId="{9BD02A87-2661-C325-B523-F3BDDE603731}"/>
          </ac:spMkLst>
        </pc:spChg>
      </pc:sldChg>
      <pc:sldChg chg="modSp mod">
        <pc:chgData name="Amy Agarwal" userId="5e5efb22-f956-43f6-af2a-d8069f8c9622" providerId="ADAL" clId="{821AEF05-26D1-534D-8654-772BA045FAFB}" dt="2024-04-29T14:29:00.030" v="1235" actId="14100"/>
        <pc:sldMkLst>
          <pc:docMk/>
          <pc:sldMk cId="2143891291" sldId="362"/>
        </pc:sldMkLst>
        <pc:spChg chg="mod">
          <ac:chgData name="Amy Agarwal" userId="5e5efb22-f956-43f6-af2a-d8069f8c9622" providerId="ADAL" clId="{821AEF05-26D1-534D-8654-772BA045FAFB}" dt="2024-04-29T14:29:00.030" v="1235" actId="14100"/>
          <ac:spMkLst>
            <pc:docMk/>
            <pc:sldMk cId="2143891291" sldId="362"/>
            <ac:spMk id="3" creationId="{9BD02A87-2661-C325-B523-F3BDDE603731}"/>
          </ac:spMkLst>
        </pc:spChg>
      </pc:sldChg>
      <pc:sldChg chg="modSp mod">
        <pc:chgData name="Amy Agarwal" userId="5e5efb22-f956-43f6-af2a-d8069f8c9622" providerId="ADAL" clId="{821AEF05-26D1-534D-8654-772BA045FAFB}" dt="2024-04-29T14:30:14.119" v="1244" actId="20577"/>
        <pc:sldMkLst>
          <pc:docMk/>
          <pc:sldMk cId="934028404" sldId="363"/>
        </pc:sldMkLst>
        <pc:spChg chg="mod">
          <ac:chgData name="Amy Agarwal" userId="5e5efb22-f956-43f6-af2a-d8069f8c9622" providerId="ADAL" clId="{821AEF05-26D1-534D-8654-772BA045FAFB}" dt="2024-04-29T14:30:14.119" v="1244" actId="20577"/>
          <ac:spMkLst>
            <pc:docMk/>
            <pc:sldMk cId="934028404" sldId="363"/>
            <ac:spMk id="3" creationId="{9BD02A87-2661-C325-B523-F3BDDE603731}"/>
          </ac:spMkLst>
        </pc:spChg>
      </pc:sldChg>
      <pc:sldChg chg="modSp mod delCm">
        <pc:chgData name="Amy Agarwal" userId="5e5efb22-f956-43f6-af2a-d8069f8c9622" providerId="ADAL" clId="{821AEF05-26D1-534D-8654-772BA045FAFB}" dt="2024-04-29T14:30:26.014" v="1245" actId="948"/>
        <pc:sldMkLst>
          <pc:docMk/>
          <pc:sldMk cId="3565726911" sldId="364"/>
        </pc:sldMkLst>
        <pc:spChg chg="mod">
          <ac:chgData name="Amy Agarwal" userId="5e5efb22-f956-43f6-af2a-d8069f8c9622" providerId="ADAL" clId="{821AEF05-26D1-534D-8654-772BA045FAFB}" dt="2024-04-29T14:30:26.014" v="1245" actId="948"/>
          <ac:spMkLst>
            <pc:docMk/>
            <pc:sldMk cId="3565726911" sldId="364"/>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821AEF05-26D1-534D-8654-772BA045FAFB}" dt="2024-04-17T12:18:49.992" v="436"/>
              <pc2:cmMkLst xmlns:pc2="http://schemas.microsoft.com/office/powerpoint/2019/9/main/command">
                <pc:docMk/>
                <pc:sldMk cId="3565726911" sldId="364"/>
                <pc2:cmMk id="{6B6AC0C6-466E-4BCC-A816-D9F910ABB23B}"/>
              </pc2:cmMkLst>
            </pc226:cmChg>
          </p:ext>
        </pc:extLst>
      </pc:sldChg>
      <pc:sldChg chg="modSp mod">
        <pc:chgData name="Amy Agarwal" userId="5e5efb22-f956-43f6-af2a-d8069f8c9622" providerId="ADAL" clId="{821AEF05-26D1-534D-8654-772BA045FAFB}" dt="2024-04-29T14:31:25.023" v="1247" actId="20577"/>
        <pc:sldMkLst>
          <pc:docMk/>
          <pc:sldMk cId="508595710" sldId="365"/>
        </pc:sldMkLst>
        <pc:spChg chg="mod">
          <ac:chgData name="Amy Agarwal" userId="5e5efb22-f956-43f6-af2a-d8069f8c9622" providerId="ADAL" clId="{821AEF05-26D1-534D-8654-772BA045FAFB}" dt="2024-04-29T14:31:25.023" v="1247" actId="20577"/>
          <ac:spMkLst>
            <pc:docMk/>
            <pc:sldMk cId="508595710" sldId="365"/>
            <ac:spMk id="3" creationId="{9BD02A87-2661-C325-B523-F3BDDE603731}"/>
          </ac:spMkLst>
        </pc:spChg>
      </pc:sldChg>
      <pc:sldChg chg="modSp mod delCm modCm">
        <pc:chgData name="Amy Agarwal" userId="5e5efb22-f956-43f6-af2a-d8069f8c9622" providerId="ADAL" clId="{821AEF05-26D1-534D-8654-772BA045FAFB}" dt="2024-04-17T12:10:27.480" v="292" actId="20577"/>
        <pc:sldMkLst>
          <pc:docMk/>
          <pc:sldMk cId="2635505828" sldId="366"/>
        </pc:sldMkLst>
        <pc:spChg chg="mod">
          <ac:chgData name="Amy Agarwal" userId="5e5efb22-f956-43f6-af2a-d8069f8c9622" providerId="ADAL" clId="{821AEF05-26D1-534D-8654-772BA045FAFB}" dt="2024-04-17T12:10:27.480" v="292" actId="20577"/>
          <ac:spMkLst>
            <pc:docMk/>
            <pc:sldMk cId="2635505828" sldId="366"/>
            <ac:spMk id="3" creationId="{9BD02A87-2661-C325-B523-F3BDDE603731}"/>
          </ac:spMkLst>
        </pc:sp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821AEF05-26D1-534D-8654-772BA045FAFB}" dt="2024-04-17T12:08:56.597" v="276"/>
              <pc2:cmMkLst xmlns:pc2="http://schemas.microsoft.com/office/powerpoint/2019/9/main/command">
                <pc:docMk/>
                <pc:sldMk cId="2635505828" sldId="366"/>
                <pc2:cmMk id="{240D2761-1CA5-49AC-84DB-B5F77CE8BB41}"/>
              </pc2:cmMkLst>
            </pc226:cmChg>
          </p:ext>
        </pc:extLst>
      </pc:sldChg>
      <pc:sldChg chg="modSp mod">
        <pc:chgData name="Amy Agarwal" userId="5e5efb22-f956-43f6-af2a-d8069f8c9622" providerId="ADAL" clId="{821AEF05-26D1-534D-8654-772BA045FAFB}" dt="2024-04-29T14:31:55.564" v="1248" actId="948"/>
        <pc:sldMkLst>
          <pc:docMk/>
          <pc:sldMk cId="615841089" sldId="367"/>
        </pc:sldMkLst>
        <pc:spChg chg="mod">
          <ac:chgData name="Amy Agarwal" userId="5e5efb22-f956-43f6-af2a-d8069f8c9622" providerId="ADAL" clId="{821AEF05-26D1-534D-8654-772BA045FAFB}" dt="2024-04-29T14:31:55.564" v="1248" actId="948"/>
          <ac:spMkLst>
            <pc:docMk/>
            <pc:sldMk cId="615841089" sldId="367"/>
            <ac:spMk id="3" creationId="{9BD02A87-2661-C325-B523-F3BDDE603731}"/>
          </ac:spMkLst>
        </pc:spChg>
      </pc:sldChg>
      <pc:sldChg chg="modSp mod">
        <pc:chgData name="Amy Agarwal" userId="5e5efb22-f956-43f6-af2a-d8069f8c9622" providerId="ADAL" clId="{821AEF05-26D1-534D-8654-772BA045FAFB}" dt="2024-04-17T12:25:06.886" v="625" actId="20577"/>
        <pc:sldMkLst>
          <pc:docMk/>
          <pc:sldMk cId="1528358637" sldId="368"/>
        </pc:sldMkLst>
        <pc:spChg chg="mod">
          <ac:chgData name="Amy Agarwal" userId="5e5efb22-f956-43f6-af2a-d8069f8c9622" providerId="ADAL" clId="{821AEF05-26D1-534D-8654-772BA045FAFB}" dt="2024-04-17T12:25:06.886" v="625" actId="20577"/>
          <ac:spMkLst>
            <pc:docMk/>
            <pc:sldMk cId="1528358637" sldId="368"/>
            <ac:spMk id="6" creationId="{C5BA6437-D306-F1A5-2EC4-81D3F14788CE}"/>
          </ac:spMkLst>
        </pc:spChg>
      </pc:sldChg>
      <pc:sldChg chg="modSp mod">
        <pc:chgData name="Amy Agarwal" userId="5e5efb22-f956-43f6-af2a-d8069f8c9622" providerId="ADAL" clId="{821AEF05-26D1-534D-8654-772BA045FAFB}" dt="2024-04-29T14:33:24.257" v="1263" actId="20577"/>
        <pc:sldMkLst>
          <pc:docMk/>
          <pc:sldMk cId="395924445" sldId="369"/>
        </pc:sldMkLst>
        <pc:spChg chg="mod">
          <ac:chgData name="Amy Agarwal" userId="5e5efb22-f956-43f6-af2a-d8069f8c9622" providerId="ADAL" clId="{821AEF05-26D1-534D-8654-772BA045FAFB}" dt="2024-04-29T14:33:24.257" v="1263" actId="20577"/>
          <ac:spMkLst>
            <pc:docMk/>
            <pc:sldMk cId="395924445" sldId="369"/>
            <ac:spMk id="3" creationId="{9BD02A87-2661-C325-B523-F3BDDE603731}"/>
          </ac:spMkLst>
        </pc:spChg>
      </pc:sldChg>
      <pc:sldChg chg="modSp mod">
        <pc:chgData name="Amy Agarwal" userId="5e5efb22-f956-43f6-af2a-d8069f8c9622" providerId="ADAL" clId="{821AEF05-26D1-534D-8654-772BA045FAFB}" dt="2024-04-29T14:33:39.589" v="1264" actId="948"/>
        <pc:sldMkLst>
          <pc:docMk/>
          <pc:sldMk cId="4083129355" sldId="370"/>
        </pc:sldMkLst>
        <pc:spChg chg="mod">
          <ac:chgData name="Amy Agarwal" userId="5e5efb22-f956-43f6-af2a-d8069f8c9622" providerId="ADAL" clId="{821AEF05-26D1-534D-8654-772BA045FAFB}" dt="2024-04-29T14:33:39.589" v="1264" actId="948"/>
          <ac:spMkLst>
            <pc:docMk/>
            <pc:sldMk cId="4083129355" sldId="370"/>
            <ac:spMk id="3" creationId="{9BD02A87-2661-C325-B523-F3BDDE603731}"/>
          </ac:spMkLst>
        </pc:spChg>
      </pc:sldChg>
      <pc:sldChg chg="modSp mod delCm">
        <pc:chgData name="Amy Agarwal" userId="5e5efb22-f956-43f6-af2a-d8069f8c9622" providerId="ADAL" clId="{821AEF05-26D1-534D-8654-772BA045FAFB}" dt="2024-04-29T14:34:15.086" v="1265" actId="948"/>
        <pc:sldMkLst>
          <pc:docMk/>
          <pc:sldMk cId="2483565430" sldId="371"/>
        </pc:sldMkLst>
        <pc:spChg chg="mod">
          <ac:chgData name="Amy Agarwal" userId="5e5efb22-f956-43f6-af2a-d8069f8c9622" providerId="ADAL" clId="{821AEF05-26D1-534D-8654-772BA045FAFB}" dt="2024-04-29T14:34:15.086" v="1265" actId="948"/>
          <ac:spMkLst>
            <pc:docMk/>
            <pc:sldMk cId="2483565430" sldId="371"/>
            <ac:spMk id="4" creationId="{72B006D8-149D-6F0E-B971-317FD2ACC9A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821AEF05-26D1-534D-8654-772BA045FAFB}" dt="2024-04-17T12:27:41.274" v="746"/>
              <pc2:cmMkLst xmlns:pc2="http://schemas.microsoft.com/office/powerpoint/2019/9/main/command">
                <pc:docMk/>
                <pc:sldMk cId="2483565430" sldId="371"/>
                <pc2:cmMk id="{8C856038-2BFE-418A-93AA-ECE382BE81A4}"/>
              </pc2:cmMkLst>
            </pc226:cmChg>
          </p:ext>
        </pc:extLst>
      </pc:sldChg>
      <pc:sldChg chg="modSp mod">
        <pc:chgData name="Amy Agarwal" userId="5e5efb22-f956-43f6-af2a-d8069f8c9622" providerId="ADAL" clId="{821AEF05-26D1-534D-8654-772BA045FAFB}" dt="2024-04-29T14:35:35.811" v="1266" actId="948"/>
        <pc:sldMkLst>
          <pc:docMk/>
          <pc:sldMk cId="1657453986" sldId="372"/>
        </pc:sldMkLst>
        <pc:spChg chg="mod">
          <ac:chgData name="Amy Agarwal" userId="5e5efb22-f956-43f6-af2a-d8069f8c9622" providerId="ADAL" clId="{821AEF05-26D1-534D-8654-772BA045FAFB}" dt="2024-04-29T14:35:35.811" v="1266" actId="948"/>
          <ac:spMkLst>
            <pc:docMk/>
            <pc:sldMk cId="1657453986" sldId="372"/>
            <ac:spMk id="3" creationId="{9BD02A87-2661-C325-B523-F3BDDE603731}"/>
          </ac:spMkLst>
        </pc:spChg>
      </pc:sldChg>
      <pc:sldChg chg="modSp mod">
        <pc:chgData name="Amy Agarwal" userId="5e5efb22-f956-43f6-af2a-d8069f8c9622" providerId="ADAL" clId="{821AEF05-26D1-534D-8654-772BA045FAFB}" dt="2024-04-29T14:50:15.296" v="1269" actId="20577"/>
        <pc:sldMkLst>
          <pc:docMk/>
          <pc:sldMk cId="1339236908" sldId="373"/>
        </pc:sldMkLst>
        <pc:spChg chg="mod">
          <ac:chgData name="Amy Agarwal" userId="5e5efb22-f956-43f6-af2a-d8069f8c9622" providerId="ADAL" clId="{821AEF05-26D1-534D-8654-772BA045FAFB}" dt="2024-04-29T14:50:15.296" v="1269" actId="20577"/>
          <ac:spMkLst>
            <pc:docMk/>
            <pc:sldMk cId="1339236908" sldId="373"/>
            <ac:spMk id="3" creationId="{9BD02A87-2661-C325-B523-F3BDDE603731}"/>
          </ac:spMkLst>
        </pc:spChg>
      </pc:sldChg>
      <pc:sldChg chg="modSp mod">
        <pc:chgData name="Amy Agarwal" userId="5e5efb22-f956-43f6-af2a-d8069f8c9622" providerId="ADAL" clId="{821AEF05-26D1-534D-8654-772BA045FAFB}" dt="2024-04-29T14:50:47.907" v="1271" actId="20577"/>
        <pc:sldMkLst>
          <pc:docMk/>
          <pc:sldMk cId="1464562328" sldId="374"/>
        </pc:sldMkLst>
        <pc:spChg chg="mod">
          <ac:chgData name="Amy Agarwal" userId="5e5efb22-f956-43f6-af2a-d8069f8c9622" providerId="ADAL" clId="{821AEF05-26D1-534D-8654-772BA045FAFB}" dt="2024-04-29T14:50:47.907" v="1271" actId="20577"/>
          <ac:spMkLst>
            <pc:docMk/>
            <pc:sldMk cId="1464562328" sldId="374"/>
            <ac:spMk id="3" creationId="{9BD02A87-2661-C325-B523-F3BDDE603731}"/>
          </ac:spMkLst>
        </pc:spChg>
      </pc:sldChg>
      <pc:sldChg chg="modSp mod delCm">
        <pc:chgData name="Amy Agarwal" userId="5e5efb22-f956-43f6-af2a-d8069f8c9622" providerId="ADAL" clId="{821AEF05-26D1-534D-8654-772BA045FAFB}" dt="2024-04-29T14:51:25.617" v="1273" actId="1076"/>
        <pc:sldMkLst>
          <pc:docMk/>
          <pc:sldMk cId="4205002143" sldId="375"/>
        </pc:sldMkLst>
        <pc:spChg chg="mod">
          <ac:chgData name="Amy Agarwal" userId="5e5efb22-f956-43f6-af2a-d8069f8c9622" providerId="ADAL" clId="{821AEF05-26D1-534D-8654-772BA045FAFB}" dt="2024-04-29T14:51:25.617" v="1273" actId="1076"/>
          <ac:spMkLst>
            <pc:docMk/>
            <pc:sldMk cId="4205002143" sldId="375"/>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821AEF05-26D1-534D-8654-772BA045FAFB}" dt="2024-04-17T12:32:33.180" v="892"/>
              <pc2:cmMkLst xmlns:pc2="http://schemas.microsoft.com/office/powerpoint/2019/9/main/command">
                <pc:docMk/>
                <pc:sldMk cId="4205002143" sldId="375"/>
                <pc2:cmMk id="{733219E3-46CA-495C-A9D5-5A91DCE590FD}"/>
              </pc2:cmMkLst>
            </pc226:cmChg>
          </p:ext>
        </pc:extLst>
      </pc:sldChg>
      <pc:sldChg chg="modSp mod">
        <pc:chgData name="Amy Agarwal" userId="5e5efb22-f956-43f6-af2a-d8069f8c9622" providerId="ADAL" clId="{821AEF05-26D1-534D-8654-772BA045FAFB}" dt="2024-04-29T14:53:12.581" v="1278" actId="948"/>
        <pc:sldMkLst>
          <pc:docMk/>
          <pc:sldMk cId="45023577" sldId="376"/>
        </pc:sldMkLst>
        <pc:spChg chg="mod">
          <ac:chgData name="Amy Agarwal" userId="5e5efb22-f956-43f6-af2a-d8069f8c9622" providerId="ADAL" clId="{821AEF05-26D1-534D-8654-772BA045FAFB}" dt="2024-04-29T14:53:12.581" v="1278" actId="948"/>
          <ac:spMkLst>
            <pc:docMk/>
            <pc:sldMk cId="45023577" sldId="376"/>
            <ac:spMk id="3" creationId="{9BD02A87-2661-C325-B523-F3BDDE603731}"/>
          </ac:spMkLst>
        </pc:spChg>
      </pc:sldChg>
      <pc:sldChg chg="modSp mod">
        <pc:chgData name="Amy Agarwal" userId="5e5efb22-f956-43f6-af2a-d8069f8c9622" providerId="ADAL" clId="{821AEF05-26D1-534D-8654-772BA045FAFB}" dt="2024-04-29T14:53:24.641" v="1279" actId="14100"/>
        <pc:sldMkLst>
          <pc:docMk/>
          <pc:sldMk cId="3826289782" sldId="377"/>
        </pc:sldMkLst>
        <pc:spChg chg="mod">
          <ac:chgData name="Amy Agarwal" userId="5e5efb22-f956-43f6-af2a-d8069f8c9622" providerId="ADAL" clId="{821AEF05-26D1-534D-8654-772BA045FAFB}" dt="2024-04-29T14:53:24.641" v="1279" actId="14100"/>
          <ac:spMkLst>
            <pc:docMk/>
            <pc:sldMk cId="3826289782" sldId="377"/>
            <ac:spMk id="3" creationId="{9BD02A87-2661-C325-B523-F3BDDE603731}"/>
          </ac:spMkLst>
        </pc:spChg>
      </pc:sldChg>
      <pc:sldChg chg="modSp mod">
        <pc:chgData name="Amy Agarwal" userId="5e5efb22-f956-43f6-af2a-d8069f8c9622" providerId="ADAL" clId="{821AEF05-26D1-534D-8654-772BA045FAFB}" dt="2024-04-29T14:54:42.784" v="1286" actId="20577"/>
        <pc:sldMkLst>
          <pc:docMk/>
          <pc:sldMk cId="3480574410" sldId="378"/>
        </pc:sldMkLst>
        <pc:spChg chg="mod">
          <ac:chgData name="Amy Agarwal" userId="5e5efb22-f956-43f6-af2a-d8069f8c9622" providerId="ADAL" clId="{821AEF05-26D1-534D-8654-772BA045FAFB}" dt="2024-04-29T14:54:42.784" v="1286" actId="20577"/>
          <ac:spMkLst>
            <pc:docMk/>
            <pc:sldMk cId="3480574410" sldId="378"/>
            <ac:spMk id="3" creationId="{9BD02A87-2661-C325-B523-F3BDDE603731}"/>
          </ac:spMkLst>
        </pc:spChg>
      </pc:sldChg>
      <pc:sldChg chg="modSp mod">
        <pc:chgData name="Amy Agarwal" userId="5e5efb22-f956-43f6-af2a-d8069f8c9622" providerId="ADAL" clId="{821AEF05-26D1-534D-8654-772BA045FAFB}" dt="2024-04-29T14:55:35.357" v="1291" actId="20577"/>
        <pc:sldMkLst>
          <pc:docMk/>
          <pc:sldMk cId="1124405248" sldId="379"/>
        </pc:sldMkLst>
        <pc:spChg chg="mod">
          <ac:chgData name="Amy Agarwal" userId="5e5efb22-f956-43f6-af2a-d8069f8c9622" providerId="ADAL" clId="{821AEF05-26D1-534D-8654-772BA045FAFB}" dt="2024-04-29T14:55:35.357" v="1291" actId="20577"/>
          <ac:spMkLst>
            <pc:docMk/>
            <pc:sldMk cId="1124405248" sldId="379"/>
            <ac:spMk id="3" creationId="{9BD02A87-2661-C325-B523-F3BDDE603731}"/>
          </ac:spMkLst>
        </pc:spChg>
      </pc:sldChg>
      <pc:sldChg chg="modSp mod">
        <pc:chgData name="Amy Agarwal" userId="5e5efb22-f956-43f6-af2a-d8069f8c9622" providerId="ADAL" clId="{821AEF05-26D1-534D-8654-772BA045FAFB}" dt="2024-04-29T14:55:58.842" v="1294" actId="14100"/>
        <pc:sldMkLst>
          <pc:docMk/>
          <pc:sldMk cId="3355704320" sldId="380"/>
        </pc:sldMkLst>
        <pc:spChg chg="mod">
          <ac:chgData name="Amy Agarwal" userId="5e5efb22-f956-43f6-af2a-d8069f8c9622" providerId="ADAL" clId="{821AEF05-26D1-534D-8654-772BA045FAFB}" dt="2024-04-29T14:55:58.842" v="1294" actId="14100"/>
          <ac:spMkLst>
            <pc:docMk/>
            <pc:sldMk cId="3355704320" sldId="380"/>
            <ac:spMk id="3" creationId="{9BD02A87-2661-C325-B523-F3BDDE603731}"/>
          </ac:spMkLst>
        </pc:spChg>
      </pc:sldChg>
      <pc:sldChg chg="modSp mod">
        <pc:chgData name="Amy Agarwal" userId="5e5efb22-f956-43f6-af2a-d8069f8c9622" providerId="ADAL" clId="{821AEF05-26D1-534D-8654-772BA045FAFB}" dt="2024-04-29T14:56:39.905" v="1295" actId="20577"/>
        <pc:sldMkLst>
          <pc:docMk/>
          <pc:sldMk cId="2198949641" sldId="381"/>
        </pc:sldMkLst>
        <pc:spChg chg="mod">
          <ac:chgData name="Amy Agarwal" userId="5e5efb22-f956-43f6-af2a-d8069f8c9622" providerId="ADAL" clId="{821AEF05-26D1-534D-8654-772BA045FAFB}" dt="2024-04-29T14:56:39.905" v="1295" actId="20577"/>
          <ac:spMkLst>
            <pc:docMk/>
            <pc:sldMk cId="2198949641" sldId="381"/>
            <ac:spMk id="3" creationId="{9BD02A87-2661-C325-B523-F3BDDE603731}"/>
          </ac:spMkLst>
        </pc:spChg>
      </pc:sldChg>
      <pc:sldChg chg="modSp mod">
        <pc:chgData name="Amy Agarwal" userId="5e5efb22-f956-43f6-af2a-d8069f8c9622" providerId="ADAL" clId="{821AEF05-26D1-534D-8654-772BA045FAFB}" dt="2024-04-29T15:15:13.183" v="1305" actId="20577"/>
        <pc:sldMkLst>
          <pc:docMk/>
          <pc:sldMk cId="4117909824" sldId="383"/>
        </pc:sldMkLst>
        <pc:spChg chg="mod">
          <ac:chgData name="Amy Agarwal" userId="5e5efb22-f956-43f6-af2a-d8069f8c9622" providerId="ADAL" clId="{821AEF05-26D1-534D-8654-772BA045FAFB}" dt="2024-04-29T15:15:13.183" v="1305" actId="20577"/>
          <ac:spMkLst>
            <pc:docMk/>
            <pc:sldMk cId="4117909824" sldId="383"/>
            <ac:spMk id="3" creationId="{9BD02A87-2661-C325-B523-F3BDDE603731}"/>
          </ac:spMkLst>
        </pc:spChg>
      </pc:sldChg>
    </pc:docChg>
  </pc:docChgLst>
  <pc:docChgLst>
    <pc:chgData name="Sara Malakoff" userId="1b880158-51be-4e2e-a40c-657df873ba37" providerId="ADAL" clId="{D412B14C-710C-4176-8555-3CAB9EA5267E}"/>
    <pc:docChg chg="">
      <pc:chgData name="Sara Malakoff" userId="1b880158-51be-4e2e-a40c-657df873ba37" providerId="ADAL" clId="{D412B14C-710C-4176-8555-3CAB9EA5267E}" dt="2024-03-20T15:41:49.968" v="0"/>
      <pc:docMkLst>
        <pc:docMk/>
      </pc:docMkLst>
      <pc:sldChg chg="modCm">
        <pc:chgData name="Sara Malakoff" userId="1b880158-51be-4e2e-a40c-657df873ba37" providerId="ADAL" clId="{D412B14C-710C-4176-8555-3CAB9EA5267E}" dt="2024-03-20T15:41:49.968" v="0"/>
        <pc:sldMkLst>
          <pc:docMk/>
          <pc:sldMk cId="4085360749" sldId="347"/>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D412B14C-710C-4176-8555-3CAB9EA5267E}" dt="2024-03-20T15:41:49.968" v="0"/>
              <pc2:cmMkLst xmlns:pc2="http://schemas.microsoft.com/office/powerpoint/2019/9/main/command">
                <pc:docMk/>
                <pc:sldMk cId="4085360749" sldId="347"/>
                <pc2:cmMk id="{EF8DD73D-391A-4733-9B21-4249F24AE063}"/>
              </pc2:cmMkLst>
              <pc226:cmRplyChg chg="add">
                <pc226:chgData name="Sara Malakoff" userId="1b880158-51be-4e2e-a40c-657df873ba37" providerId="ADAL" clId="{D412B14C-710C-4176-8555-3CAB9EA5267E}" dt="2024-03-20T15:41:49.968" v="0"/>
                <pc2:cmRplyMkLst xmlns:pc2="http://schemas.microsoft.com/office/powerpoint/2019/9/main/command">
                  <pc:docMk/>
                  <pc:sldMk cId="4085360749" sldId="347"/>
                  <pc2:cmMk id="{EF8DD73D-391A-4733-9B21-4249F24AE063}"/>
                  <pc2:cmRplyMk id="{424840AC-8D20-451A-B014-9A05BF285370}"/>
                </pc2:cmRplyMkLst>
              </pc226:cmRplyChg>
            </pc226:cmChg>
          </p:ext>
        </pc:extLst>
      </pc:sldChg>
    </pc:docChg>
  </pc:docChgLst>
  <pc:docChgLst>
    <pc:chgData name="Amy Agarwal" userId="S::aagarwal@engenderhealth.org::5e5efb22-f956-43f6-af2a-d8069f8c9622" providerId="AD" clId="Web-{F5C35354-DE82-5624-FB05-3AB6B0CC8714}"/>
    <pc:docChg chg="modSld">
      <pc:chgData name="Amy Agarwal" userId="S::aagarwal@engenderhealth.org::5e5efb22-f956-43f6-af2a-d8069f8c9622" providerId="AD" clId="Web-{F5C35354-DE82-5624-FB05-3AB6B0CC8714}" dt="2024-04-16T19:06:49.870" v="0" actId="20577"/>
      <pc:docMkLst>
        <pc:docMk/>
      </pc:docMkLst>
      <pc:sldChg chg="modSp">
        <pc:chgData name="Amy Agarwal" userId="S::aagarwal@engenderhealth.org::5e5efb22-f956-43f6-af2a-d8069f8c9622" providerId="AD" clId="Web-{F5C35354-DE82-5624-FB05-3AB6B0CC8714}" dt="2024-04-16T19:06:49.870" v="0" actId="20577"/>
        <pc:sldMkLst>
          <pc:docMk/>
          <pc:sldMk cId="3140156242" sldId="314"/>
        </pc:sldMkLst>
        <pc:spChg chg="mod">
          <ac:chgData name="Amy Agarwal" userId="S::aagarwal@engenderhealth.org::5e5efb22-f956-43f6-af2a-d8069f8c9622" providerId="AD" clId="Web-{F5C35354-DE82-5624-FB05-3AB6B0CC8714}" dt="2024-04-16T19:06:49.870" v="0" actId="20577"/>
          <ac:spMkLst>
            <pc:docMk/>
            <pc:sldMk cId="3140156242" sldId="314"/>
            <ac:spMk id="5" creationId="{00000000-0000-0000-0000-000000000000}"/>
          </ac:spMkLst>
        </pc:spChg>
      </pc:sldChg>
    </pc:docChg>
  </pc:docChgLst>
  <pc:docChgLst>
    <pc:chgData name="Amy Agarwal" userId="5e5efb22-f956-43f6-af2a-d8069f8c9622" providerId="ADAL" clId="{5D4ABC2C-4922-9149-BC5E-0E76B2D76A8A}"/>
    <pc:docChg chg="undo redo custSel addSld delSld modSld">
      <pc:chgData name="Amy Agarwal" userId="5e5efb22-f956-43f6-af2a-d8069f8c9622" providerId="ADAL" clId="{5D4ABC2C-4922-9149-BC5E-0E76B2D76A8A}" dt="2023-12-07T17:37:54.778" v="456" actId="6549"/>
      <pc:docMkLst>
        <pc:docMk/>
      </pc:docMkLst>
      <pc:sldChg chg="add">
        <pc:chgData name="Amy Agarwal" userId="5e5efb22-f956-43f6-af2a-d8069f8c9622" providerId="ADAL" clId="{5D4ABC2C-4922-9149-BC5E-0E76B2D76A8A}" dt="2023-12-05T19:38:49.250" v="0"/>
        <pc:sldMkLst>
          <pc:docMk/>
          <pc:sldMk cId="323989468" sldId="303"/>
        </pc:sldMkLst>
      </pc:sldChg>
      <pc:sldChg chg="modSp mod">
        <pc:chgData name="Amy Agarwal" userId="5e5efb22-f956-43f6-af2a-d8069f8c9622" providerId="ADAL" clId="{5D4ABC2C-4922-9149-BC5E-0E76B2D76A8A}" dt="2023-12-07T16:40:28.012" v="7" actId="948"/>
        <pc:sldMkLst>
          <pc:docMk/>
          <pc:sldMk cId="3140156242" sldId="314"/>
        </pc:sldMkLst>
        <pc:spChg chg="mod">
          <ac:chgData name="Amy Agarwal" userId="5e5efb22-f956-43f6-af2a-d8069f8c9622" providerId="ADAL" clId="{5D4ABC2C-4922-9149-BC5E-0E76B2D76A8A}" dt="2023-12-07T16:40:28.012" v="7" actId="948"/>
          <ac:spMkLst>
            <pc:docMk/>
            <pc:sldMk cId="3140156242" sldId="314"/>
            <ac:spMk id="5" creationId="{00000000-0000-0000-0000-000000000000}"/>
          </ac:spMkLst>
        </pc:spChg>
      </pc:sldChg>
      <pc:sldChg chg="modSp mod">
        <pc:chgData name="Amy Agarwal" userId="5e5efb22-f956-43f6-af2a-d8069f8c9622" providerId="ADAL" clId="{5D4ABC2C-4922-9149-BC5E-0E76B2D76A8A}" dt="2023-12-07T16:38:29.771" v="4" actId="6549"/>
        <pc:sldMkLst>
          <pc:docMk/>
          <pc:sldMk cId="3231955145" sldId="322"/>
        </pc:sldMkLst>
        <pc:spChg chg="mod">
          <ac:chgData name="Amy Agarwal" userId="5e5efb22-f956-43f6-af2a-d8069f8c9622" providerId="ADAL" clId="{5D4ABC2C-4922-9149-BC5E-0E76B2D76A8A}" dt="2023-12-07T16:38:29.771" v="4" actId="6549"/>
          <ac:spMkLst>
            <pc:docMk/>
            <pc:sldMk cId="3231955145" sldId="322"/>
            <ac:spMk id="3" creationId="{9BD02A87-2661-C325-B523-F3BDDE603731}"/>
          </ac:spMkLst>
        </pc:spChg>
      </pc:sldChg>
      <pc:sldChg chg="modSp mod">
        <pc:chgData name="Amy Agarwal" userId="5e5efb22-f956-43f6-af2a-d8069f8c9622" providerId="ADAL" clId="{5D4ABC2C-4922-9149-BC5E-0E76B2D76A8A}" dt="2023-12-07T16:41:03.634" v="9" actId="20577"/>
        <pc:sldMkLst>
          <pc:docMk/>
          <pc:sldMk cId="1688876533" sldId="342"/>
        </pc:sldMkLst>
        <pc:spChg chg="mod">
          <ac:chgData name="Amy Agarwal" userId="5e5efb22-f956-43f6-af2a-d8069f8c9622" providerId="ADAL" clId="{5D4ABC2C-4922-9149-BC5E-0E76B2D76A8A}" dt="2023-12-07T16:41:03.634" v="9" actId="20577"/>
          <ac:spMkLst>
            <pc:docMk/>
            <pc:sldMk cId="1688876533" sldId="342"/>
            <ac:spMk id="3" creationId="{9BD02A87-2661-C325-B523-F3BDDE603731}"/>
          </ac:spMkLst>
        </pc:spChg>
      </pc:sldChg>
      <pc:sldChg chg="modSp mod">
        <pc:chgData name="Amy Agarwal" userId="5e5efb22-f956-43f6-af2a-d8069f8c9622" providerId="ADAL" clId="{5D4ABC2C-4922-9149-BC5E-0E76B2D76A8A}" dt="2023-12-07T16:43:28.115" v="30" actId="1076"/>
        <pc:sldMkLst>
          <pc:docMk/>
          <pc:sldMk cId="298454672" sldId="343"/>
        </pc:sldMkLst>
        <pc:spChg chg="mod">
          <ac:chgData name="Amy Agarwal" userId="5e5efb22-f956-43f6-af2a-d8069f8c9622" providerId="ADAL" clId="{5D4ABC2C-4922-9149-BC5E-0E76B2D76A8A}" dt="2023-12-07T16:43:28.115" v="30" actId="1076"/>
          <ac:spMkLst>
            <pc:docMk/>
            <pc:sldMk cId="298454672" sldId="343"/>
            <ac:spMk id="3" creationId="{9BD02A87-2661-C325-B523-F3BDDE603731}"/>
          </ac:spMkLst>
        </pc:spChg>
      </pc:sldChg>
      <pc:sldChg chg="modSp mod">
        <pc:chgData name="Amy Agarwal" userId="5e5efb22-f956-43f6-af2a-d8069f8c9622" providerId="ADAL" clId="{5D4ABC2C-4922-9149-BC5E-0E76B2D76A8A}" dt="2023-12-07T16:44:24.663" v="36" actId="20577"/>
        <pc:sldMkLst>
          <pc:docMk/>
          <pc:sldMk cId="1376144014" sldId="344"/>
        </pc:sldMkLst>
        <pc:spChg chg="mod">
          <ac:chgData name="Amy Agarwal" userId="5e5efb22-f956-43f6-af2a-d8069f8c9622" providerId="ADAL" clId="{5D4ABC2C-4922-9149-BC5E-0E76B2D76A8A}" dt="2023-12-07T16:44:24.663" v="36" actId="20577"/>
          <ac:spMkLst>
            <pc:docMk/>
            <pc:sldMk cId="1376144014" sldId="344"/>
            <ac:spMk id="3" creationId="{9BD02A87-2661-C325-B523-F3BDDE603731}"/>
          </ac:spMkLst>
        </pc:spChg>
      </pc:sldChg>
      <pc:sldChg chg="modSp mod">
        <pc:chgData name="Amy Agarwal" userId="5e5efb22-f956-43f6-af2a-d8069f8c9622" providerId="ADAL" clId="{5D4ABC2C-4922-9149-BC5E-0E76B2D76A8A}" dt="2023-12-07T16:46:04.440" v="79" actId="20577"/>
        <pc:sldMkLst>
          <pc:docMk/>
          <pc:sldMk cId="1779335150" sldId="345"/>
        </pc:sldMkLst>
        <pc:spChg chg="mod">
          <ac:chgData name="Amy Agarwal" userId="5e5efb22-f956-43f6-af2a-d8069f8c9622" providerId="ADAL" clId="{5D4ABC2C-4922-9149-BC5E-0E76B2D76A8A}" dt="2023-12-07T16:46:04.440" v="79" actId="20577"/>
          <ac:spMkLst>
            <pc:docMk/>
            <pc:sldMk cId="1779335150" sldId="345"/>
            <ac:spMk id="3" creationId="{9BD02A87-2661-C325-B523-F3BDDE603731}"/>
          </ac:spMkLst>
        </pc:spChg>
      </pc:sldChg>
      <pc:sldChg chg="modSp mod">
        <pc:chgData name="Amy Agarwal" userId="5e5efb22-f956-43f6-af2a-d8069f8c9622" providerId="ADAL" clId="{5D4ABC2C-4922-9149-BC5E-0E76B2D76A8A}" dt="2023-12-07T16:47:15.402" v="84" actId="14100"/>
        <pc:sldMkLst>
          <pc:docMk/>
          <pc:sldMk cId="3935098266" sldId="346"/>
        </pc:sldMkLst>
        <pc:spChg chg="mod">
          <ac:chgData name="Amy Agarwal" userId="5e5efb22-f956-43f6-af2a-d8069f8c9622" providerId="ADAL" clId="{5D4ABC2C-4922-9149-BC5E-0E76B2D76A8A}" dt="2023-12-07T16:47:15.402" v="84" actId="14100"/>
          <ac:spMkLst>
            <pc:docMk/>
            <pc:sldMk cId="3935098266" sldId="346"/>
            <ac:spMk id="3" creationId="{9BD02A87-2661-C325-B523-F3BDDE603731}"/>
          </ac:spMkLst>
        </pc:spChg>
      </pc:sldChg>
      <pc:sldChg chg="modSp mod">
        <pc:chgData name="Amy Agarwal" userId="5e5efb22-f956-43f6-af2a-d8069f8c9622" providerId="ADAL" clId="{5D4ABC2C-4922-9149-BC5E-0E76B2D76A8A}" dt="2023-12-07T16:48:00.769" v="101" actId="20577"/>
        <pc:sldMkLst>
          <pc:docMk/>
          <pc:sldMk cId="4085360749" sldId="347"/>
        </pc:sldMkLst>
        <pc:spChg chg="mod">
          <ac:chgData name="Amy Agarwal" userId="5e5efb22-f956-43f6-af2a-d8069f8c9622" providerId="ADAL" clId="{5D4ABC2C-4922-9149-BC5E-0E76B2D76A8A}" dt="2023-12-07T16:48:00.769" v="101" actId="20577"/>
          <ac:spMkLst>
            <pc:docMk/>
            <pc:sldMk cId="4085360749" sldId="347"/>
            <ac:spMk id="3" creationId="{9BD02A87-2661-C325-B523-F3BDDE603731}"/>
          </ac:spMkLst>
        </pc:spChg>
      </pc:sldChg>
      <pc:sldChg chg="modSp mod">
        <pc:chgData name="Amy Agarwal" userId="5e5efb22-f956-43f6-af2a-d8069f8c9622" providerId="ADAL" clId="{5D4ABC2C-4922-9149-BC5E-0E76B2D76A8A}" dt="2023-12-07T16:49:17.464" v="107" actId="1076"/>
        <pc:sldMkLst>
          <pc:docMk/>
          <pc:sldMk cId="2824244579" sldId="350"/>
        </pc:sldMkLst>
        <pc:spChg chg="mod">
          <ac:chgData name="Amy Agarwal" userId="5e5efb22-f956-43f6-af2a-d8069f8c9622" providerId="ADAL" clId="{5D4ABC2C-4922-9149-BC5E-0E76B2D76A8A}" dt="2023-12-07T16:49:17.464" v="107" actId="1076"/>
          <ac:spMkLst>
            <pc:docMk/>
            <pc:sldMk cId="2824244579" sldId="350"/>
            <ac:spMk id="3" creationId="{9BD02A87-2661-C325-B523-F3BDDE603731}"/>
          </ac:spMkLst>
        </pc:spChg>
      </pc:sldChg>
      <pc:sldChg chg="modSp mod">
        <pc:chgData name="Amy Agarwal" userId="5e5efb22-f956-43f6-af2a-d8069f8c9622" providerId="ADAL" clId="{5D4ABC2C-4922-9149-BC5E-0E76B2D76A8A}" dt="2023-12-07T16:51:01.286" v="108" actId="20577"/>
        <pc:sldMkLst>
          <pc:docMk/>
          <pc:sldMk cId="4208941161" sldId="353"/>
        </pc:sldMkLst>
        <pc:spChg chg="mod">
          <ac:chgData name="Amy Agarwal" userId="5e5efb22-f956-43f6-af2a-d8069f8c9622" providerId="ADAL" clId="{5D4ABC2C-4922-9149-BC5E-0E76B2D76A8A}" dt="2023-12-07T16:51:01.286" v="108" actId="20577"/>
          <ac:spMkLst>
            <pc:docMk/>
            <pc:sldMk cId="4208941161" sldId="353"/>
            <ac:spMk id="3" creationId="{9BD02A87-2661-C325-B523-F3BDDE603731}"/>
          </ac:spMkLst>
        </pc:spChg>
      </pc:sldChg>
      <pc:sldChg chg="modSp">
        <pc:chgData name="Amy Agarwal" userId="5e5efb22-f956-43f6-af2a-d8069f8c9622" providerId="ADAL" clId="{5D4ABC2C-4922-9149-BC5E-0E76B2D76A8A}" dt="2023-12-07T16:52:18.061" v="110" actId="20578"/>
        <pc:sldMkLst>
          <pc:docMk/>
          <pc:sldMk cId="893142412" sldId="354"/>
        </pc:sldMkLst>
        <pc:spChg chg="mod">
          <ac:chgData name="Amy Agarwal" userId="5e5efb22-f956-43f6-af2a-d8069f8c9622" providerId="ADAL" clId="{5D4ABC2C-4922-9149-BC5E-0E76B2D76A8A}" dt="2023-12-07T16:52:18.061" v="110" actId="20578"/>
          <ac:spMkLst>
            <pc:docMk/>
            <pc:sldMk cId="893142412" sldId="354"/>
            <ac:spMk id="3" creationId="{9BD02A87-2661-C325-B523-F3BDDE603731}"/>
          </ac:spMkLst>
        </pc:spChg>
      </pc:sldChg>
      <pc:sldChg chg="modSp mod">
        <pc:chgData name="Amy Agarwal" userId="5e5efb22-f956-43f6-af2a-d8069f8c9622" providerId="ADAL" clId="{5D4ABC2C-4922-9149-BC5E-0E76B2D76A8A}" dt="2023-12-07T16:53:14.665" v="112" actId="6549"/>
        <pc:sldMkLst>
          <pc:docMk/>
          <pc:sldMk cId="1240644066" sldId="355"/>
        </pc:sldMkLst>
        <pc:spChg chg="mod">
          <ac:chgData name="Amy Agarwal" userId="5e5efb22-f956-43f6-af2a-d8069f8c9622" providerId="ADAL" clId="{5D4ABC2C-4922-9149-BC5E-0E76B2D76A8A}" dt="2023-12-07T16:53:14.665" v="112" actId="6549"/>
          <ac:spMkLst>
            <pc:docMk/>
            <pc:sldMk cId="1240644066" sldId="355"/>
            <ac:spMk id="3" creationId="{9BD02A87-2661-C325-B523-F3BDDE603731}"/>
          </ac:spMkLst>
        </pc:spChg>
      </pc:sldChg>
      <pc:sldChg chg="modSp mod">
        <pc:chgData name="Amy Agarwal" userId="5e5efb22-f956-43f6-af2a-d8069f8c9622" providerId="ADAL" clId="{5D4ABC2C-4922-9149-BC5E-0E76B2D76A8A}" dt="2023-12-07T16:54:43.901" v="121" actId="1076"/>
        <pc:sldMkLst>
          <pc:docMk/>
          <pc:sldMk cId="2759051755" sldId="356"/>
        </pc:sldMkLst>
        <pc:spChg chg="mod">
          <ac:chgData name="Amy Agarwal" userId="5e5efb22-f956-43f6-af2a-d8069f8c9622" providerId="ADAL" clId="{5D4ABC2C-4922-9149-BC5E-0E76B2D76A8A}" dt="2023-12-07T16:54:43.901" v="121" actId="1076"/>
          <ac:spMkLst>
            <pc:docMk/>
            <pc:sldMk cId="2759051755" sldId="356"/>
            <ac:spMk id="3" creationId="{9BD02A87-2661-C325-B523-F3BDDE603731}"/>
          </ac:spMkLst>
        </pc:spChg>
      </pc:sldChg>
      <pc:sldChg chg="modSp mod">
        <pc:chgData name="Amy Agarwal" userId="5e5efb22-f956-43f6-af2a-d8069f8c9622" providerId="ADAL" clId="{5D4ABC2C-4922-9149-BC5E-0E76B2D76A8A}" dt="2023-12-07T16:58:29.737" v="178" actId="20577"/>
        <pc:sldMkLst>
          <pc:docMk/>
          <pc:sldMk cId="2201350451" sldId="357"/>
        </pc:sldMkLst>
        <pc:spChg chg="mod">
          <ac:chgData name="Amy Agarwal" userId="5e5efb22-f956-43f6-af2a-d8069f8c9622" providerId="ADAL" clId="{5D4ABC2C-4922-9149-BC5E-0E76B2D76A8A}" dt="2023-12-07T16:58:29.737" v="178" actId="20577"/>
          <ac:spMkLst>
            <pc:docMk/>
            <pc:sldMk cId="2201350451" sldId="357"/>
            <ac:spMk id="3" creationId="{9BD02A87-2661-C325-B523-F3BDDE603731}"/>
          </ac:spMkLst>
        </pc:spChg>
      </pc:sldChg>
      <pc:sldChg chg="modSp mod">
        <pc:chgData name="Amy Agarwal" userId="5e5efb22-f956-43f6-af2a-d8069f8c9622" providerId="ADAL" clId="{5D4ABC2C-4922-9149-BC5E-0E76B2D76A8A}" dt="2023-12-07T17:03:40.220" v="191" actId="20577"/>
        <pc:sldMkLst>
          <pc:docMk/>
          <pc:sldMk cId="1108788982" sldId="358"/>
        </pc:sldMkLst>
        <pc:spChg chg="mod">
          <ac:chgData name="Amy Agarwal" userId="5e5efb22-f956-43f6-af2a-d8069f8c9622" providerId="ADAL" clId="{5D4ABC2C-4922-9149-BC5E-0E76B2D76A8A}" dt="2023-12-07T17:03:40.220" v="191" actId="20577"/>
          <ac:spMkLst>
            <pc:docMk/>
            <pc:sldMk cId="1108788982" sldId="358"/>
            <ac:spMk id="3" creationId="{9BD02A87-2661-C325-B523-F3BDDE603731}"/>
          </ac:spMkLst>
        </pc:spChg>
      </pc:sldChg>
      <pc:sldChg chg="modSp mod">
        <pc:chgData name="Amy Agarwal" userId="5e5efb22-f956-43f6-af2a-d8069f8c9622" providerId="ADAL" clId="{5D4ABC2C-4922-9149-BC5E-0E76B2D76A8A}" dt="2023-12-07T17:04:51.237" v="195" actId="1076"/>
        <pc:sldMkLst>
          <pc:docMk/>
          <pc:sldMk cId="1683398915" sldId="360"/>
        </pc:sldMkLst>
        <pc:spChg chg="mod">
          <ac:chgData name="Amy Agarwal" userId="5e5efb22-f956-43f6-af2a-d8069f8c9622" providerId="ADAL" clId="{5D4ABC2C-4922-9149-BC5E-0E76B2D76A8A}" dt="2023-12-07T17:04:51.237" v="195" actId="1076"/>
          <ac:spMkLst>
            <pc:docMk/>
            <pc:sldMk cId="1683398915" sldId="360"/>
            <ac:spMk id="3" creationId="{9BD02A87-2661-C325-B523-F3BDDE603731}"/>
          </ac:spMkLst>
        </pc:spChg>
      </pc:sldChg>
      <pc:sldChg chg="modSp mod">
        <pc:chgData name="Amy Agarwal" userId="5e5efb22-f956-43f6-af2a-d8069f8c9622" providerId="ADAL" clId="{5D4ABC2C-4922-9149-BC5E-0E76B2D76A8A}" dt="2023-12-07T17:06:10.048" v="196" actId="1076"/>
        <pc:sldMkLst>
          <pc:docMk/>
          <pc:sldMk cId="2143891291" sldId="362"/>
        </pc:sldMkLst>
        <pc:spChg chg="mod">
          <ac:chgData name="Amy Agarwal" userId="5e5efb22-f956-43f6-af2a-d8069f8c9622" providerId="ADAL" clId="{5D4ABC2C-4922-9149-BC5E-0E76B2D76A8A}" dt="2023-12-07T17:06:10.048" v="196" actId="1076"/>
          <ac:spMkLst>
            <pc:docMk/>
            <pc:sldMk cId="2143891291" sldId="362"/>
            <ac:spMk id="3" creationId="{9BD02A87-2661-C325-B523-F3BDDE603731}"/>
          </ac:spMkLst>
        </pc:spChg>
      </pc:sldChg>
      <pc:sldChg chg="modSp mod">
        <pc:chgData name="Amy Agarwal" userId="5e5efb22-f956-43f6-af2a-d8069f8c9622" providerId="ADAL" clId="{5D4ABC2C-4922-9149-BC5E-0E76B2D76A8A}" dt="2023-12-07T17:09:20.386" v="202" actId="6549"/>
        <pc:sldMkLst>
          <pc:docMk/>
          <pc:sldMk cId="934028404" sldId="363"/>
        </pc:sldMkLst>
        <pc:spChg chg="mod">
          <ac:chgData name="Amy Agarwal" userId="5e5efb22-f956-43f6-af2a-d8069f8c9622" providerId="ADAL" clId="{5D4ABC2C-4922-9149-BC5E-0E76B2D76A8A}" dt="2023-12-07T17:09:20.386" v="202" actId="6549"/>
          <ac:spMkLst>
            <pc:docMk/>
            <pc:sldMk cId="934028404" sldId="363"/>
            <ac:spMk id="3" creationId="{9BD02A87-2661-C325-B523-F3BDDE603731}"/>
          </ac:spMkLst>
        </pc:spChg>
      </pc:sldChg>
      <pc:sldChg chg="modSp mod">
        <pc:chgData name="Amy Agarwal" userId="5e5efb22-f956-43f6-af2a-d8069f8c9622" providerId="ADAL" clId="{5D4ABC2C-4922-9149-BC5E-0E76B2D76A8A}" dt="2023-12-07T17:10:12.139" v="203" actId="14100"/>
        <pc:sldMkLst>
          <pc:docMk/>
          <pc:sldMk cId="3565726911" sldId="364"/>
        </pc:sldMkLst>
        <pc:spChg chg="mod">
          <ac:chgData name="Amy Agarwal" userId="5e5efb22-f956-43f6-af2a-d8069f8c9622" providerId="ADAL" clId="{5D4ABC2C-4922-9149-BC5E-0E76B2D76A8A}" dt="2023-12-07T17:10:12.139" v="203" actId="14100"/>
          <ac:spMkLst>
            <pc:docMk/>
            <pc:sldMk cId="3565726911" sldId="364"/>
            <ac:spMk id="3" creationId="{9BD02A87-2661-C325-B523-F3BDDE603731}"/>
          </ac:spMkLst>
        </pc:spChg>
      </pc:sldChg>
      <pc:sldChg chg="modSp mod">
        <pc:chgData name="Amy Agarwal" userId="5e5efb22-f956-43f6-af2a-d8069f8c9622" providerId="ADAL" clId="{5D4ABC2C-4922-9149-BC5E-0E76B2D76A8A}" dt="2023-12-07T17:11:19.407" v="214" actId="20577"/>
        <pc:sldMkLst>
          <pc:docMk/>
          <pc:sldMk cId="508595710" sldId="365"/>
        </pc:sldMkLst>
        <pc:spChg chg="mod">
          <ac:chgData name="Amy Agarwal" userId="5e5efb22-f956-43f6-af2a-d8069f8c9622" providerId="ADAL" clId="{5D4ABC2C-4922-9149-BC5E-0E76B2D76A8A}" dt="2023-12-07T17:11:19.407" v="214" actId="20577"/>
          <ac:spMkLst>
            <pc:docMk/>
            <pc:sldMk cId="508595710" sldId="365"/>
            <ac:spMk id="3" creationId="{9BD02A87-2661-C325-B523-F3BDDE603731}"/>
          </ac:spMkLst>
        </pc:spChg>
      </pc:sldChg>
      <pc:sldChg chg="modSp mod">
        <pc:chgData name="Amy Agarwal" userId="5e5efb22-f956-43f6-af2a-d8069f8c9622" providerId="ADAL" clId="{5D4ABC2C-4922-9149-BC5E-0E76B2D76A8A}" dt="2023-12-07T16:55:38.805" v="153" actId="20577"/>
        <pc:sldMkLst>
          <pc:docMk/>
          <pc:sldMk cId="2635505828" sldId="366"/>
        </pc:sldMkLst>
        <pc:spChg chg="mod">
          <ac:chgData name="Amy Agarwal" userId="5e5efb22-f956-43f6-af2a-d8069f8c9622" providerId="ADAL" clId="{5D4ABC2C-4922-9149-BC5E-0E76B2D76A8A}" dt="2023-12-07T16:55:38.805" v="153" actId="20577"/>
          <ac:spMkLst>
            <pc:docMk/>
            <pc:sldMk cId="2635505828" sldId="366"/>
            <ac:spMk id="3" creationId="{9BD02A87-2661-C325-B523-F3BDDE603731}"/>
          </ac:spMkLst>
        </pc:spChg>
      </pc:sldChg>
      <pc:sldChg chg="modSp mod">
        <pc:chgData name="Amy Agarwal" userId="5e5efb22-f956-43f6-af2a-d8069f8c9622" providerId="ADAL" clId="{5D4ABC2C-4922-9149-BC5E-0E76B2D76A8A}" dt="2023-12-07T17:20:04.158" v="301" actId="6549"/>
        <pc:sldMkLst>
          <pc:docMk/>
          <pc:sldMk cId="615841089" sldId="367"/>
        </pc:sldMkLst>
        <pc:spChg chg="mod">
          <ac:chgData name="Amy Agarwal" userId="5e5efb22-f956-43f6-af2a-d8069f8c9622" providerId="ADAL" clId="{5D4ABC2C-4922-9149-BC5E-0E76B2D76A8A}" dt="2023-12-07T17:20:04.158" v="301" actId="6549"/>
          <ac:spMkLst>
            <pc:docMk/>
            <pc:sldMk cId="615841089" sldId="367"/>
            <ac:spMk id="3" creationId="{9BD02A87-2661-C325-B523-F3BDDE603731}"/>
          </ac:spMkLst>
        </pc:spChg>
      </pc:sldChg>
      <pc:sldChg chg="modSp mod">
        <pc:chgData name="Amy Agarwal" userId="5e5efb22-f956-43f6-af2a-d8069f8c9622" providerId="ADAL" clId="{5D4ABC2C-4922-9149-BC5E-0E76B2D76A8A}" dt="2023-12-07T17:13:32.471" v="229" actId="6549"/>
        <pc:sldMkLst>
          <pc:docMk/>
          <pc:sldMk cId="1528358637" sldId="368"/>
        </pc:sldMkLst>
        <pc:spChg chg="mod">
          <ac:chgData name="Amy Agarwal" userId="5e5efb22-f956-43f6-af2a-d8069f8c9622" providerId="ADAL" clId="{5D4ABC2C-4922-9149-BC5E-0E76B2D76A8A}" dt="2023-12-07T17:13:32.471" v="229" actId="6549"/>
          <ac:spMkLst>
            <pc:docMk/>
            <pc:sldMk cId="1528358637" sldId="368"/>
            <ac:spMk id="6" creationId="{C5BA6437-D306-F1A5-2EC4-81D3F14788CE}"/>
          </ac:spMkLst>
        </pc:spChg>
      </pc:sldChg>
      <pc:sldChg chg="modSp mod">
        <pc:chgData name="Amy Agarwal" userId="5e5efb22-f956-43f6-af2a-d8069f8c9622" providerId="ADAL" clId="{5D4ABC2C-4922-9149-BC5E-0E76B2D76A8A}" dt="2023-12-07T17:21:13.278" v="306" actId="20577"/>
        <pc:sldMkLst>
          <pc:docMk/>
          <pc:sldMk cId="395924445" sldId="369"/>
        </pc:sldMkLst>
        <pc:spChg chg="mod">
          <ac:chgData name="Amy Agarwal" userId="5e5efb22-f956-43f6-af2a-d8069f8c9622" providerId="ADAL" clId="{5D4ABC2C-4922-9149-BC5E-0E76B2D76A8A}" dt="2023-12-07T17:21:13.278" v="306" actId="20577"/>
          <ac:spMkLst>
            <pc:docMk/>
            <pc:sldMk cId="395924445" sldId="369"/>
            <ac:spMk id="3" creationId="{9BD02A87-2661-C325-B523-F3BDDE603731}"/>
          </ac:spMkLst>
        </pc:spChg>
      </pc:sldChg>
      <pc:sldChg chg="modSp mod">
        <pc:chgData name="Amy Agarwal" userId="5e5efb22-f956-43f6-af2a-d8069f8c9622" providerId="ADAL" clId="{5D4ABC2C-4922-9149-BC5E-0E76B2D76A8A}" dt="2023-12-07T17:22:03.046" v="309" actId="1076"/>
        <pc:sldMkLst>
          <pc:docMk/>
          <pc:sldMk cId="4083129355" sldId="370"/>
        </pc:sldMkLst>
        <pc:spChg chg="mod">
          <ac:chgData name="Amy Agarwal" userId="5e5efb22-f956-43f6-af2a-d8069f8c9622" providerId="ADAL" clId="{5D4ABC2C-4922-9149-BC5E-0E76B2D76A8A}" dt="2023-12-07T17:22:03.046" v="309" actId="1076"/>
          <ac:spMkLst>
            <pc:docMk/>
            <pc:sldMk cId="4083129355" sldId="370"/>
            <ac:spMk id="3" creationId="{9BD02A87-2661-C325-B523-F3BDDE603731}"/>
          </ac:spMkLst>
        </pc:spChg>
      </pc:sldChg>
      <pc:sldChg chg="modSp mod">
        <pc:chgData name="Amy Agarwal" userId="5e5efb22-f956-43f6-af2a-d8069f8c9622" providerId="ADAL" clId="{5D4ABC2C-4922-9149-BC5E-0E76B2D76A8A}" dt="2023-12-07T17:22:11.202" v="310" actId="1076"/>
        <pc:sldMkLst>
          <pc:docMk/>
          <pc:sldMk cId="2483565430" sldId="371"/>
        </pc:sldMkLst>
        <pc:spChg chg="mod">
          <ac:chgData name="Amy Agarwal" userId="5e5efb22-f956-43f6-af2a-d8069f8c9622" providerId="ADAL" clId="{5D4ABC2C-4922-9149-BC5E-0E76B2D76A8A}" dt="2023-12-07T17:22:11.202" v="310" actId="1076"/>
          <ac:spMkLst>
            <pc:docMk/>
            <pc:sldMk cId="2483565430" sldId="371"/>
            <ac:spMk id="4" creationId="{72B006D8-149D-6F0E-B971-317FD2ACC9A0}"/>
          </ac:spMkLst>
        </pc:spChg>
      </pc:sldChg>
      <pc:sldChg chg="modSp mod">
        <pc:chgData name="Amy Agarwal" userId="5e5efb22-f956-43f6-af2a-d8069f8c9622" providerId="ADAL" clId="{5D4ABC2C-4922-9149-BC5E-0E76B2D76A8A}" dt="2023-12-07T17:25:21.458" v="313" actId="20577"/>
        <pc:sldMkLst>
          <pc:docMk/>
          <pc:sldMk cId="1657453986" sldId="372"/>
        </pc:sldMkLst>
        <pc:spChg chg="mod">
          <ac:chgData name="Amy Agarwal" userId="5e5efb22-f956-43f6-af2a-d8069f8c9622" providerId="ADAL" clId="{5D4ABC2C-4922-9149-BC5E-0E76B2D76A8A}" dt="2023-12-07T17:25:21.458" v="313" actId="20577"/>
          <ac:spMkLst>
            <pc:docMk/>
            <pc:sldMk cId="1657453986" sldId="372"/>
            <ac:spMk id="3" creationId="{9BD02A87-2661-C325-B523-F3BDDE603731}"/>
          </ac:spMkLst>
        </pc:spChg>
      </pc:sldChg>
      <pc:sldChg chg="modSp mod">
        <pc:chgData name="Amy Agarwal" userId="5e5efb22-f956-43f6-af2a-d8069f8c9622" providerId="ADAL" clId="{5D4ABC2C-4922-9149-BC5E-0E76B2D76A8A}" dt="2023-12-07T17:26:16.779" v="322" actId="20577"/>
        <pc:sldMkLst>
          <pc:docMk/>
          <pc:sldMk cId="1464562328" sldId="374"/>
        </pc:sldMkLst>
        <pc:spChg chg="mod">
          <ac:chgData name="Amy Agarwal" userId="5e5efb22-f956-43f6-af2a-d8069f8c9622" providerId="ADAL" clId="{5D4ABC2C-4922-9149-BC5E-0E76B2D76A8A}" dt="2023-12-07T17:26:16.779" v="322" actId="20577"/>
          <ac:spMkLst>
            <pc:docMk/>
            <pc:sldMk cId="1464562328" sldId="374"/>
            <ac:spMk id="3" creationId="{9BD02A87-2661-C325-B523-F3BDDE603731}"/>
          </ac:spMkLst>
        </pc:spChg>
      </pc:sldChg>
      <pc:sldChg chg="modSp mod">
        <pc:chgData name="Amy Agarwal" userId="5e5efb22-f956-43f6-af2a-d8069f8c9622" providerId="ADAL" clId="{5D4ABC2C-4922-9149-BC5E-0E76B2D76A8A}" dt="2023-12-07T17:27:14.024" v="340" actId="6549"/>
        <pc:sldMkLst>
          <pc:docMk/>
          <pc:sldMk cId="4205002143" sldId="375"/>
        </pc:sldMkLst>
        <pc:spChg chg="mod">
          <ac:chgData name="Amy Agarwal" userId="5e5efb22-f956-43f6-af2a-d8069f8c9622" providerId="ADAL" clId="{5D4ABC2C-4922-9149-BC5E-0E76B2D76A8A}" dt="2023-12-07T17:27:14.024" v="340" actId="6549"/>
          <ac:spMkLst>
            <pc:docMk/>
            <pc:sldMk cId="4205002143" sldId="375"/>
            <ac:spMk id="3" creationId="{9BD02A87-2661-C325-B523-F3BDDE603731}"/>
          </ac:spMkLst>
        </pc:spChg>
      </pc:sldChg>
      <pc:sldChg chg="modSp mod">
        <pc:chgData name="Amy Agarwal" userId="5e5efb22-f956-43f6-af2a-d8069f8c9622" providerId="ADAL" clId="{5D4ABC2C-4922-9149-BC5E-0E76B2D76A8A}" dt="2023-12-07T17:27:38.064" v="342" actId="14100"/>
        <pc:sldMkLst>
          <pc:docMk/>
          <pc:sldMk cId="45023577" sldId="376"/>
        </pc:sldMkLst>
        <pc:spChg chg="mod">
          <ac:chgData name="Amy Agarwal" userId="5e5efb22-f956-43f6-af2a-d8069f8c9622" providerId="ADAL" clId="{5D4ABC2C-4922-9149-BC5E-0E76B2D76A8A}" dt="2023-12-07T17:27:38.064" v="342" actId="14100"/>
          <ac:spMkLst>
            <pc:docMk/>
            <pc:sldMk cId="45023577" sldId="376"/>
            <ac:spMk id="3" creationId="{9BD02A87-2661-C325-B523-F3BDDE603731}"/>
          </ac:spMkLst>
        </pc:spChg>
      </pc:sldChg>
      <pc:sldChg chg="modSp mod">
        <pc:chgData name="Amy Agarwal" userId="5e5efb22-f956-43f6-af2a-d8069f8c9622" providerId="ADAL" clId="{5D4ABC2C-4922-9149-BC5E-0E76B2D76A8A}" dt="2023-12-07T17:28:58.980" v="346" actId="1076"/>
        <pc:sldMkLst>
          <pc:docMk/>
          <pc:sldMk cId="3826289782" sldId="377"/>
        </pc:sldMkLst>
        <pc:spChg chg="mod">
          <ac:chgData name="Amy Agarwal" userId="5e5efb22-f956-43f6-af2a-d8069f8c9622" providerId="ADAL" clId="{5D4ABC2C-4922-9149-BC5E-0E76B2D76A8A}" dt="2023-12-07T17:28:58.980" v="346" actId="1076"/>
          <ac:spMkLst>
            <pc:docMk/>
            <pc:sldMk cId="3826289782" sldId="377"/>
            <ac:spMk id="3" creationId="{9BD02A87-2661-C325-B523-F3BDDE603731}"/>
          </ac:spMkLst>
        </pc:spChg>
      </pc:sldChg>
      <pc:sldChg chg="modSp mod">
        <pc:chgData name="Amy Agarwal" userId="5e5efb22-f956-43f6-af2a-d8069f8c9622" providerId="ADAL" clId="{5D4ABC2C-4922-9149-BC5E-0E76B2D76A8A}" dt="2023-12-07T17:29:29.744" v="348" actId="6549"/>
        <pc:sldMkLst>
          <pc:docMk/>
          <pc:sldMk cId="3480574410" sldId="378"/>
        </pc:sldMkLst>
        <pc:spChg chg="mod">
          <ac:chgData name="Amy Agarwal" userId="5e5efb22-f956-43f6-af2a-d8069f8c9622" providerId="ADAL" clId="{5D4ABC2C-4922-9149-BC5E-0E76B2D76A8A}" dt="2023-12-07T17:29:29.744" v="348" actId="6549"/>
          <ac:spMkLst>
            <pc:docMk/>
            <pc:sldMk cId="3480574410" sldId="378"/>
            <ac:spMk id="3" creationId="{9BD02A87-2661-C325-B523-F3BDDE603731}"/>
          </ac:spMkLst>
        </pc:spChg>
      </pc:sldChg>
      <pc:sldChg chg="modSp mod">
        <pc:chgData name="Amy Agarwal" userId="5e5efb22-f956-43f6-af2a-d8069f8c9622" providerId="ADAL" clId="{5D4ABC2C-4922-9149-BC5E-0E76B2D76A8A}" dt="2023-12-07T17:32:16.936" v="407" actId="20577"/>
        <pc:sldMkLst>
          <pc:docMk/>
          <pc:sldMk cId="1124405248" sldId="379"/>
        </pc:sldMkLst>
        <pc:spChg chg="mod">
          <ac:chgData name="Amy Agarwal" userId="5e5efb22-f956-43f6-af2a-d8069f8c9622" providerId="ADAL" clId="{5D4ABC2C-4922-9149-BC5E-0E76B2D76A8A}" dt="2023-12-07T17:32:16.936" v="407" actId="20577"/>
          <ac:spMkLst>
            <pc:docMk/>
            <pc:sldMk cId="1124405248" sldId="379"/>
            <ac:spMk id="3" creationId="{9BD02A87-2661-C325-B523-F3BDDE603731}"/>
          </ac:spMkLst>
        </pc:spChg>
      </pc:sldChg>
      <pc:sldChg chg="modSp mod">
        <pc:chgData name="Amy Agarwal" userId="5e5efb22-f956-43f6-af2a-d8069f8c9622" providerId="ADAL" clId="{5D4ABC2C-4922-9149-BC5E-0E76B2D76A8A}" dt="2023-12-07T17:33:13.556" v="411" actId="14100"/>
        <pc:sldMkLst>
          <pc:docMk/>
          <pc:sldMk cId="3355704320" sldId="380"/>
        </pc:sldMkLst>
        <pc:spChg chg="mod">
          <ac:chgData name="Amy Agarwal" userId="5e5efb22-f956-43f6-af2a-d8069f8c9622" providerId="ADAL" clId="{5D4ABC2C-4922-9149-BC5E-0E76B2D76A8A}" dt="2023-12-07T17:33:13.556" v="411" actId="14100"/>
          <ac:spMkLst>
            <pc:docMk/>
            <pc:sldMk cId="3355704320" sldId="380"/>
            <ac:spMk id="3" creationId="{9BD02A87-2661-C325-B523-F3BDDE603731}"/>
          </ac:spMkLst>
        </pc:spChg>
      </pc:sldChg>
      <pc:sldChg chg="modSp mod">
        <pc:chgData name="Amy Agarwal" userId="5e5efb22-f956-43f6-af2a-d8069f8c9622" providerId="ADAL" clId="{5D4ABC2C-4922-9149-BC5E-0E76B2D76A8A}" dt="2023-12-07T17:36:33.235" v="452" actId="6549"/>
        <pc:sldMkLst>
          <pc:docMk/>
          <pc:sldMk cId="2198949641" sldId="381"/>
        </pc:sldMkLst>
        <pc:spChg chg="mod">
          <ac:chgData name="Amy Agarwal" userId="5e5efb22-f956-43f6-af2a-d8069f8c9622" providerId="ADAL" clId="{5D4ABC2C-4922-9149-BC5E-0E76B2D76A8A}" dt="2023-12-07T17:36:33.235" v="452" actId="6549"/>
          <ac:spMkLst>
            <pc:docMk/>
            <pc:sldMk cId="2198949641" sldId="381"/>
            <ac:spMk id="3" creationId="{9BD02A87-2661-C325-B523-F3BDDE603731}"/>
          </ac:spMkLst>
        </pc:spChg>
      </pc:sldChg>
      <pc:sldChg chg="del">
        <pc:chgData name="Amy Agarwal" userId="5e5efb22-f956-43f6-af2a-d8069f8c9622" providerId="ADAL" clId="{5D4ABC2C-4922-9149-BC5E-0E76B2D76A8A}" dt="2023-12-07T17:36:25.446" v="451" actId="2696"/>
        <pc:sldMkLst>
          <pc:docMk/>
          <pc:sldMk cId="3096320861" sldId="382"/>
        </pc:sldMkLst>
      </pc:sldChg>
      <pc:sldChg chg="modSp mod">
        <pc:chgData name="Amy Agarwal" userId="5e5efb22-f956-43f6-af2a-d8069f8c9622" providerId="ADAL" clId="{5D4ABC2C-4922-9149-BC5E-0E76B2D76A8A}" dt="2023-12-07T17:37:54.778" v="456" actId="6549"/>
        <pc:sldMkLst>
          <pc:docMk/>
          <pc:sldMk cId="4117909824" sldId="383"/>
        </pc:sldMkLst>
        <pc:spChg chg="mod">
          <ac:chgData name="Amy Agarwal" userId="5e5efb22-f956-43f6-af2a-d8069f8c9622" providerId="ADAL" clId="{5D4ABC2C-4922-9149-BC5E-0E76B2D76A8A}" dt="2023-12-07T17:37:54.778" v="456" actId="6549"/>
          <ac:spMkLst>
            <pc:docMk/>
            <pc:sldMk cId="4117909824" sldId="383"/>
            <ac:spMk id="3" creationId="{9BD02A87-2661-C325-B523-F3BDDE603731}"/>
          </ac:spMkLst>
        </pc:spChg>
      </pc:sldChg>
    </pc:docChg>
  </pc:docChgLst>
  <pc:docChgLst>
    <pc:chgData name="Sara Malakoff" userId="1b880158-51be-4e2e-a40c-657df873ba37" providerId="ADAL" clId="{BE4BEEF7-CB73-4CCB-8003-10540740F09D}"/>
    <pc:docChg chg="undo custSel modSld">
      <pc:chgData name="Sara Malakoff" userId="1b880158-51be-4e2e-a40c-657df873ba37" providerId="ADAL" clId="{BE4BEEF7-CB73-4CCB-8003-10540740F09D}" dt="2024-04-05T20:16:01.480" v="209" actId="1076"/>
      <pc:docMkLst>
        <pc:docMk/>
      </pc:docMkLst>
      <pc:sldChg chg="modSp mod">
        <pc:chgData name="Sara Malakoff" userId="1b880158-51be-4e2e-a40c-657df873ba37" providerId="ADAL" clId="{BE4BEEF7-CB73-4CCB-8003-10540740F09D}" dt="2024-04-05T19:40:45.205" v="0" actId="20577"/>
        <pc:sldMkLst>
          <pc:docMk/>
          <pc:sldMk cId="3935098266" sldId="346"/>
        </pc:sldMkLst>
        <pc:spChg chg="mod">
          <ac:chgData name="Sara Malakoff" userId="1b880158-51be-4e2e-a40c-657df873ba37" providerId="ADAL" clId="{BE4BEEF7-CB73-4CCB-8003-10540740F09D}" dt="2024-04-05T19:40:45.205" v="0" actId="20577"/>
          <ac:spMkLst>
            <pc:docMk/>
            <pc:sldMk cId="3935098266" sldId="346"/>
            <ac:spMk id="3" creationId="{9BD02A87-2661-C325-B523-F3BDDE603731}"/>
          </ac:spMkLst>
        </pc:spChg>
      </pc:sldChg>
      <pc:sldChg chg="delCm">
        <pc:chgData name="Sara Malakoff" userId="1b880158-51be-4e2e-a40c-657df873ba37" providerId="ADAL" clId="{BE4BEEF7-CB73-4CCB-8003-10540740F09D}" dt="2024-04-05T19:41:27.191" v="1"/>
        <pc:sldMkLst>
          <pc:docMk/>
          <pc:sldMk cId="4085360749" sldId="347"/>
        </pc:sldMkLst>
        <pc:extLst>
          <p:ext xmlns:p="http://schemas.openxmlformats.org/presentationml/2006/main" uri="{D6D511B9-2390-475A-947B-AFAB55BFBCF1}">
            <pc226:cmChg xmlns:pc226="http://schemas.microsoft.com/office/powerpoint/2022/06/main/command" chg="del">
              <pc226:chgData name="Sara Malakoff" userId="1b880158-51be-4e2e-a40c-657df873ba37" providerId="ADAL" clId="{BE4BEEF7-CB73-4CCB-8003-10540740F09D}" dt="2024-04-05T19:41:27.191" v="1"/>
              <pc2:cmMkLst xmlns:pc2="http://schemas.microsoft.com/office/powerpoint/2019/9/main/command">
                <pc:docMk/>
                <pc:sldMk cId="4085360749" sldId="347"/>
                <pc2:cmMk id="{EF8DD73D-391A-4733-9B21-4249F24AE063}"/>
              </pc2:cmMkLst>
            </pc226:cmChg>
          </p:ext>
        </pc:extLst>
      </pc:sldChg>
      <pc:sldChg chg="modCm">
        <pc:chgData name="Sara Malakoff" userId="1b880158-51be-4e2e-a40c-657df873ba37" providerId="ADAL" clId="{BE4BEEF7-CB73-4CCB-8003-10540740F09D}" dt="2024-04-05T19:42:24.653" v="2"/>
        <pc:sldMkLst>
          <pc:docMk/>
          <pc:sldMk cId="708605001" sldId="349"/>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BE4BEEF7-CB73-4CCB-8003-10540740F09D}" dt="2024-04-05T19:42:24.653" v="2"/>
              <pc2:cmMkLst xmlns:pc2="http://schemas.microsoft.com/office/powerpoint/2019/9/main/command">
                <pc:docMk/>
                <pc:sldMk cId="708605001" sldId="349"/>
                <pc2:cmMk id="{C391B7BA-B7FD-47B9-8D36-5B58900B5B2A}"/>
              </pc2:cmMkLst>
            </pc226:cmChg>
          </p:ext>
        </pc:extLst>
      </pc:sldChg>
      <pc:sldChg chg="modSp mod">
        <pc:chgData name="Sara Malakoff" userId="1b880158-51be-4e2e-a40c-657df873ba37" providerId="ADAL" clId="{BE4BEEF7-CB73-4CCB-8003-10540740F09D}" dt="2024-04-05T19:44:26.432" v="29"/>
        <pc:sldMkLst>
          <pc:docMk/>
          <pc:sldMk cId="3674879329" sldId="351"/>
        </pc:sldMkLst>
        <pc:spChg chg="mod">
          <ac:chgData name="Sara Malakoff" userId="1b880158-51be-4e2e-a40c-657df873ba37" providerId="ADAL" clId="{BE4BEEF7-CB73-4CCB-8003-10540740F09D}" dt="2024-04-05T19:44:26.432" v="29"/>
          <ac:spMkLst>
            <pc:docMk/>
            <pc:sldMk cId="3674879329" sldId="351"/>
            <ac:spMk id="3" creationId="{9BD02A87-2661-C325-B523-F3BDDE603731}"/>
          </ac:spMkLst>
        </pc:spChg>
      </pc:sldChg>
      <pc:sldChg chg="modCm">
        <pc:chgData name="Sara Malakoff" userId="1b880158-51be-4e2e-a40c-657df873ba37" providerId="ADAL" clId="{BE4BEEF7-CB73-4CCB-8003-10540740F09D}" dt="2024-04-05T19:45:43.723" v="33"/>
        <pc:sldMkLst>
          <pc:docMk/>
          <pc:sldMk cId="4208941161" sldId="353"/>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BE4BEEF7-CB73-4CCB-8003-10540740F09D}" dt="2024-04-05T19:45:43.723" v="33"/>
              <pc2:cmMkLst xmlns:pc2="http://schemas.microsoft.com/office/powerpoint/2019/9/main/command">
                <pc:docMk/>
                <pc:sldMk cId="4208941161" sldId="353"/>
                <pc2:cmMk id="{BCD0B513-3A79-44B4-AF4E-0C02BCB4835D}"/>
              </pc2:cmMkLst>
              <pc226:cmRplyChg chg="add">
                <pc226:chgData name="Sara Malakoff" userId="1b880158-51be-4e2e-a40c-657df873ba37" providerId="ADAL" clId="{BE4BEEF7-CB73-4CCB-8003-10540740F09D}" dt="2024-04-05T19:45:41.226" v="32"/>
                <pc2:cmRplyMkLst xmlns:pc2="http://schemas.microsoft.com/office/powerpoint/2019/9/main/command">
                  <pc:docMk/>
                  <pc:sldMk cId="4208941161" sldId="353"/>
                  <pc2:cmMk id="{BCD0B513-3A79-44B4-AF4E-0C02BCB4835D}"/>
                  <pc2:cmRplyMk id="{D0F8D7B1-B1ED-4303-AA03-B4FEA458C3B3}"/>
                </pc2:cmRplyMkLst>
              </pc226:cmRplyChg>
            </pc226:cmChg>
          </p:ext>
        </pc:extLst>
      </pc:sldChg>
      <pc:sldChg chg="modSp mod">
        <pc:chgData name="Sara Malakoff" userId="1b880158-51be-4e2e-a40c-657df873ba37" providerId="ADAL" clId="{BE4BEEF7-CB73-4CCB-8003-10540740F09D}" dt="2024-04-05T19:46:28.745" v="45" actId="20577"/>
        <pc:sldMkLst>
          <pc:docMk/>
          <pc:sldMk cId="893142412" sldId="354"/>
        </pc:sldMkLst>
        <pc:spChg chg="mod">
          <ac:chgData name="Sara Malakoff" userId="1b880158-51be-4e2e-a40c-657df873ba37" providerId="ADAL" clId="{BE4BEEF7-CB73-4CCB-8003-10540740F09D}" dt="2024-04-05T19:46:28.745" v="45" actId="20577"/>
          <ac:spMkLst>
            <pc:docMk/>
            <pc:sldMk cId="893142412" sldId="354"/>
            <ac:spMk id="3" creationId="{9BD02A87-2661-C325-B523-F3BDDE603731}"/>
          </ac:spMkLst>
        </pc:spChg>
      </pc:sldChg>
      <pc:sldChg chg="delCm">
        <pc:chgData name="Sara Malakoff" userId="1b880158-51be-4e2e-a40c-657df873ba37" providerId="ADAL" clId="{BE4BEEF7-CB73-4CCB-8003-10540740F09D}" dt="2024-04-05T19:47:10.390" v="46"/>
        <pc:sldMkLst>
          <pc:docMk/>
          <pc:sldMk cId="1240644066" sldId="355"/>
        </pc:sldMkLst>
        <pc:extLst>
          <p:ext xmlns:p="http://schemas.openxmlformats.org/presentationml/2006/main" uri="{D6D511B9-2390-475A-947B-AFAB55BFBCF1}">
            <pc226:cmChg xmlns:pc226="http://schemas.microsoft.com/office/powerpoint/2022/06/main/command" chg="del">
              <pc226:chgData name="Sara Malakoff" userId="1b880158-51be-4e2e-a40c-657df873ba37" providerId="ADAL" clId="{BE4BEEF7-CB73-4CCB-8003-10540740F09D}" dt="2024-04-05T19:47:10.390" v="46"/>
              <pc2:cmMkLst xmlns:pc2="http://schemas.microsoft.com/office/powerpoint/2019/9/main/command">
                <pc:docMk/>
                <pc:sldMk cId="1240644066" sldId="355"/>
                <pc2:cmMk id="{22509EA5-CD69-47AB-868E-1B72D4348F53}"/>
              </pc2:cmMkLst>
            </pc226:cmChg>
          </p:ext>
        </pc:extLst>
      </pc:sldChg>
      <pc:sldChg chg="modSp mod modCm">
        <pc:chgData name="Sara Malakoff" userId="1b880158-51be-4e2e-a40c-657df873ba37" providerId="ADAL" clId="{BE4BEEF7-CB73-4CCB-8003-10540740F09D}" dt="2024-04-05T19:48:41.487" v="54" actId="20577"/>
        <pc:sldMkLst>
          <pc:docMk/>
          <pc:sldMk cId="2201350451" sldId="357"/>
        </pc:sldMkLst>
        <pc:spChg chg="mod">
          <ac:chgData name="Sara Malakoff" userId="1b880158-51be-4e2e-a40c-657df873ba37" providerId="ADAL" clId="{BE4BEEF7-CB73-4CCB-8003-10540740F09D}" dt="2024-04-05T19:48:41.487" v="54" actId="20577"/>
          <ac:spMkLst>
            <pc:docMk/>
            <pc:sldMk cId="2201350451" sldId="357"/>
            <ac:spMk id="3" creationId="{9BD02A87-2661-C325-B523-F3BDDE603731}"/>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BE4BEEF7-CB73-4CCB-8003-10540740F09D}" dt="2024-04-05T19:48:41.487" v="54" actId="20577"/>
              <pc2:cmMkLst xmlns:pc2="http://schemas.microsoft.com/office/powerpoint/2019/9/main/command">
                <pc:docMk/>
                <pc:sldMk cId="2201350451" sldId="357"/>
                <pc2:cmMk id="{BD05EABB-962B-4F04-9490-740DDAD6AC3B}"/>
              </pc2:cmMkLst>
            </pc226:cmChg>
          </p:ext>
        </pc:extLst>
      </pc:sldChg>
      <pc:sldChg chg="modSp mod addCm modCm">
        <pc:chgData name="Sara Malakoff" userId="1b880158-51be-4e2e-a40c-657df873ba37" providerId="ADAL" clId="{BE4BEEF7-CB73-4CCB-8003-10540740F09D}" dt="2024-04-05T19:50:58.306" v="61"/>
        <pc:sldMkLst>
          <pc:docMk/>
          <pc:sldMk cId="1108788982" sldId="358"/>
        </pc:sldMkLst>
        <pc:spChg chg="mod">
          <ac:chgData name="Sara Malakoff" userId="1b880158-51be-4e2e-a40c-657df873ba37" providerId="ADAL" clId="{BE4BEEF7-CB73-4CCB-8003-10540740F09D}" dt="2024-04-05T19:50:44.461" v="60" actId="20577"/>
          <ac:spMkLst>
            <pc:docMk/>
            <pc:sldMk cId="1108788982" sldId="358"/>
            <ac:spMk id="3" creationId="{9BD02A87-2661-C325-B523-F3BDDE603731}"/>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BE4BEEF7-CB73-4CCB-8003-10540740F09D}" dt="2024-04-05T19:50:58.306" v="61"/>
              <pc2:cmMkLst xmlns:pc2="http://schemas.microsoft.com/office/powerpoint/2019/9/main/command">
                <pc:docMk/>
                <pc:sldMk cId="1108788982" sldId="358"/>
                <pc2:cmMk id="{4B579D31-5A89-4BCB-A6BD-D75E83BAA0E8}"/>
              </pc2:cmMkLst>
            </pc226:cmChg>
          </p:ext>
        </pc:extLst>
      </pc:sldChg>
      <pc:sldChg chg="modSp mod delCm">
        <pc:chgData name="Sara Malakoff" userId="1b880158-51be-4e2e-a40c-657df873ba37" providerId="ADAL" clId="{BE4BEEF7-CB73-4CCB-8003-10540740F09D}" dt="2024-04-05T20:00:35.034" v="85" actId="13926"/>
        <pc:sldMkLst>
          <pc:docMk/>
          <pc:sldMk cId="1683398915" sldId="360"/>
        </pc:sldMkLst>
        <pc:spChg chg="mod">
          <ac:chgData name="Sara Malakoff" userId="1b880158-51be-4e2e-a40c-657df873ba37" providerId="ADAL" clId="{BE4BEEF7-CB73-4CCB-8003-10540740F09D}" dt="2024-04-05T20:00:35.034" v="85" actId="13926"/>
          <ac:spMkLst>
            <pc:docMk/>
            <pc:sldMk cId="1683398915" sldId="360"/>
            <ac:spMk id="3" creationId="{9BD02A87-2661-C325-B523-F3BDDE603731}"/>
          </ac:spMkLst>
        </pc:spChg>
        <pc:extLst>
          <p:ext xmlns:p="http://schemas.openxmlformats.org/presentationml/2006/main" uri="{D6D511B9-2390-475A-947B-AFAB55BFBCF1}">
            <pc226:cmChg xmlns:pc226="http://schemas.microsoft.com/office/powerpoint/2022/06/main/command" chg="del">
              <pc226:chgData name="Sara Malakoff" userId="1b880158-51be-4e2e-a40c-657df873ba37" providerId="ADAL" clId="{BE4BEEF7-CB73-4CCB-8003-10540740F09D}" dt="2024-04-05T20:00:23.658" v="83"/>
              <pc2:cmMkLst xmlns:pc2="http://schemas.microsoft.com/office/powerpoint/2019/9/main/command">
                <pc:docMk/>
                <pc:sldMk cId="1683398915" sldId="360"/>
                <pc2:cmMk id="{72042859-E25B-48FD-9E74-DBC1353F349F}"/>
              </pc2:cmMkLst>
            </pc226:cmChg>
          </p:ext>
        </pc:extLst>
      </pc:sldChg>
      <pc:sldChg chg="modSp mod addCm delCm">
        <pc:chgData name="Sara Malakoff" userId="1b880158-51be-4e2e-a40c-657df873ba37" providerId="ADAL" clId="{BE4BEEF7-CB73-4CCB-8003-10540740F09D}" dt="2024-04-05T19:59:35.957" v="82" actId="20577"/>
        <pc:sldMkLst>
          <pc:docMk/>
          <pc:sldMk cId="662721140" sldId="361"/>
        </pc:sldMkLst>
        <pc:spChg chg="mod">
          <ac:chgData name="Sara Malakoff" userId="1b880158-51be-4e2e-a40c-657df873ba37" providerId="ADAL" clId="{BE4BEEF7-CB73-4CCB-8003-10540740F09D}" dt="2024-04-05T19:59:35.957" v="82" actId="20577"/>
          <ac:spMkLst>
            <pc:docMk/>
            <pc:sldMk cId="662721140" sldId="361"/>
            <ac:spMk id="3" creationId="{9BD02A87-2661-C325-B523-F3BDDE60373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BE4BEEF7-CB73-4CCB-8003-10540740F09D}" dt="2024-04-05T19:58:55.724" v="72"/>
              <pc2:cmMkLst xmlns:pc2="http://schemas.microsoft.com/office/powerpoint/2019/9/main/command">
                <pc:docMk/>
                <pc:sldMk cId="662721140" sldId="361"/>
                <pc2:cmMk id="{D21F257D-7B12-4E97-BEEC-23D9EFEC187D}"/>
              </pc2:cmMkLst>
            </pc226:cmChg>
          </p:ext>
        </pc:extLst>
      </pc:sldChg>
      <pc:sldChg chg="modSp mod">
        <pc:chgData name="Sara Malakoff" userId="1b880158-51be-4e2e-a40c-657df873ba37" providerId="ADAL" clId="{BE4BEEF7-CB73-4CCB-8003-10540740F09D}" dt="2024-04-05T20:02:45.480" v="86" actId="1076"/>
        <pc:sldMkLst>
          <pc:docMk/>
          <pc:sldMk cId="934028404" sldId="363"/>
        </pc:sldMkLst>
        <pc:spChg chg="mod">
          <ac:chgData name="Sara Malakoff" userId="1b880158-51be-4e2e-a40c-657df873ba37" providerId="ADAL" clId="{BE4BEEF7-CB73-4CCB-8003-10540740F09D}" dt="2024-04-05T20:02:45.480" v="86" actId="1076"/>
          <ac:spMkLst>
            <pc:docMk/>
            <pc:sldMk cId="934028404" sldId="363"/>
            <ac:spMk id="3" creationId="{9BD02A87-2661-C325-B523-F3BDDE603731}"/>
          </ac:spMkLst>
        </pc:spChg>
      </pc:sldChg>
      <pc:sldChg chg="modSp mod addCm">
        <pc:chgData name="Sara Malakoff" userId="1b880158-51be-4e2e-a40c-657df873ba37" providerId="ADAL" clId="{BE4BEEF7-CB73-4CCB-8003-10540740F09D}" dt="2024-04-05T20:04:19.898" v="88"/>
        <pc:sldMkLst>
          <pc:docMk/>
          <pc:sldMk cId="3565726911" sldId="364"/>
        </pc:sldMkLst>
        <pc:spChg chg="mod">
          <ac:chgData name="Sara Malakoff" userId="1b880158-51be-4e2e-a40c-657df873ba37" providerId="ADAL" clId="{BE4BEEF7-CB73-4CCB-8003-10540740F09D}" dt="2024-04-05T20:03:47.007" v="87" actId="13926"/>
          <ac:spMkLst>
            <pc:docMk/>
            <pc:sldMk cId="3565726911" sldId="364"/>
            <ac:spMk id="3" creationId="{9BD02A87-2661-C325-B523-F3BDDE603731}"/>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BE4BEEF7-CB73-4CCB-8003-10540740F09D}" dt="2024-04-05T20:04:19.898" v="88"/>
              <pc2:cmMkLst xmlns:pc2="http://schemas.microsoft.com/office/powerpoint/2019/9/main/command">
                <pc:docMk/>
                <pc:sldMk cId="3565726911" sldId="364"/>
                <pc2:cmMk id="{6B6AC0C6-466E-4BCC-A816-D9F910ABB23B}"/>
              </pc2:cmMkLst>
            </pc226:cmChg>
          </p:ext>
        </pc:extLst>
      </pc:sldChg>
      <pc:sldChg chg="delCm modCm">
        <pc:chgData name="Sara Malakoff" userId="1b880158-51be-4e2e-a40c-657df873ba37" providerId="ADAL" clId="{BE4BEEF7-CB73-4CCB-8003-10540740F09D}" dt="2024-04-05T20:05:00.329" v="90"/>
        <pc:sldMkLst>
          <pc:docMk/>
          <pc:sldMk cId="508595710" sldId="365"/>
        </pc:sldMkLst>
        <pc:extLst>
          <p:ext xmlns:p="http://schemas.openxmlformats.org/presentationml/2006/main" uri="{D6D511B9-2390-475A-947B-AFAB55BFBCF1}">
            <pc226:cmChg xmlns:pc226="http://schemas.microsoft.com/office/powerpoint/2022/06/main/command" chg="del mod">
              <pc226:chgData name="Sara Malakoff" userId="1b880158-51be-4e2e-a40c-657df873ba37" providerId="ADAL" clId="{BE4BEEF7-CB73-4CCB-8003-10540740F09D}" dt="2024-04-05T20:05:00.329" v="90"/>
              <pc2:cmMkLst xmlns:pc2="http://schemas.microsoft.com/office/powerpoint/2019/9/main/command">
                <pc:docMk/>
                <pc:sldMk cId="508595710" sldId="365"/>
                <pc2:cmMk id="{0D53B804-4E4D-4DCB-BDF0-D8718D38A3E3}"/>
              </pc2:cmMkLst>
            </pc226:cmChg>
          </p:ext>
        </pc:extLst>
      </pc:sldChg>
      <pc:sldChg chg="modSp mod modCm">
        <pc:chgData name="Sara Malakoff" userId="1b880158-51be-4e2e-a40c-657df873ba37" providerId="ADAL" clId="{BE4BEEF7-CB73-4CCB-8003-10540740F09D}" dt="2024-04-05T19:47:59.686" v="49" actId="20577"/>
        <pc:sldMkLst>
          <pc:docMk/>
          <pc:sldMk cId="2635505828" sldId="366"/>
        </pc:sldMkLst>
        <pc:spChg chg="mod">
          <ac:chgData name="Sara Malakoff" userId="1b880158-51be-4e2e-a40c-657df873ba37" providerId="ADAL" clId="{BE4BEEF7-CB73-4CCB-8003-10540740F09D}" dt="2024-04-05T19:47:59.686" v="49" actId="20577"/>
          <ac:spMkLst>
            <pc:docMk/>
            <pc:sldMk cId="2635505828" sldId="366"/>
            <ac:spMk id="3" creationId="{9BD02A87-2661-C325-B523-F3BDDE603731}"/>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BE4BEEF7-CB73-4CCB-8003-10540740F09D}" dt="2024-04-05T19:47:59.686" v="49" actId="20577"/>
              <pc2:cmMkLst xmlns:pc2="http://schemas.microsoft.com/office/powerpoint/2019/9/main/command">
                <pc:docMk/>
                <pc:sldMk cId="2635505828" sldId="366"/>
                <pc2:cmMk id="{240D2761-1CA5-49AC-84DB-B5F77CE8BB41}"/>
              </pc2:cmMkLst>
            </pc226:cmChg>
          </p:ext>
        </pc:extLst>
      </pc:sldChg>
      <pc:sldChg chg="modSp mod">
        <pc:chgData name="Sara Malakoff" userId="1b880158-51be-4e2e-a40c-657df873ba37" providerId="ADAL" clId="{BE4BEEF7-CB73-4CCB-8003-10540740F09D}" dt="2024-04-05T20:05:38.926" v="100" actId="20577"/>
        <pc:sldMkLst>
          <pc:docMk/>
          <pc:sldMk cId="615841089" sldId="367"/>
        </pc:sldMkLst>
        <pc:spChg chg="mod">
          <ac:chgData name="Sara Malakoff" userId="1b880158-51be-4e2e-a40c-657df873ba37" providerId="ADAL" clId="{BE4BEEF7-CB73-4CCB-8003-10540740F09D}" dt="2024-04-05T20:05:38.926" v="100" actId="20577"/>
          <ac:spMkLst>
            <pc:docMk/>
            <pc:sldMk cId="615841089" sldId="367"/>
            <ac:spMk id="3" creationId="{9BD02A87-2661-C325-B523-F3BDDE603731}"/>
          </ac:spMkLst>
        </pc:spChg>
      </pc:sldChg>
      <pc:sldChg chg="modSp mod">
        <pc:chgData name="Sara Malakoff" userId="1b880158-51be-4e2e-a40c-657df873ba37" providerId="ADAL" clId="{BE4BEEF7-CB73-4CCB-8003-10540740F09D}" dt="2024-04-05T20:07:22.507" v="113" actId="20577"/>
        <pc:sldMkLst>
          <pc:docMk/>
          <pc:sldMk cId="395924445" sldId="369"/>
        </pc:sldMkLst>
        <pc:spChg chg="mod">
          <ac:chgData name="Sara Malakoff" userId="1b880158-51be-4e2e-a40c-657df873ba37" providerId="ADAL" clId="{BE4BEEF7-CB73-4CCB-8003-10540740F09D}" dt="2024-04-05T20:07:22.507" v="113" actId="20577"/>
          <ac:spMkLst>
            <pc:docMk/>
            <pc:sldMk cId="395924445" sldId="369"/>
            <ac:spMk id="3" creationId="{9BD02A87-2661-C325-B523-F3BDDE603731}"/>
          </ac:spMkLst>
        </pc:spChg>
      </pc:sldChg>
      <pc:sldChg chg="delCm modCm">
        <pc:chgData name="Sara Malakoff" userId="1b880158-51be-4e2e-a40c-657df873ba37" providerId="ADAL" clId="{BE4BEEF7-CB73-4CCB-8003-10540740F09D}" dt="2024-04-05T20:08:10.586" v="116"/>
        <pc:sldMkLst>
          <pc:docMk/>
          <pc:sldMk cId="4083129355" sldId="370"/>
        </pc:sldMkLst>
        <pc:extLst>
          <p:ext xmlns:p="http://schemas.openxmlformats.org/presentationml/2006/main" uri="{D6D511B9-2390-475A-947B-AFAB55BFBCF1}">
            <pc226:cmChg xmlns:pc226="http://schemas.microsoft.com/office/powerpoint/2022/06/main/command" chg="del mod">
              <pc226:chgData name="Sara Malakoff" userId="1b880158-51be-4e2e-a40c-657df873ba37" providerId="ADAL" clId="{BE4BEEF7-CB73-4CCB-8003-10540740F09D}" dt="2024-04-05T20:08:10.586" v="116"/>
              <pc2:cmMkLst xmlns:pc2="http://schemas.microsoft.com/office/powerpoint/2019/9/main/command">
                <pc:docMk/>
                <pc:sldMk cId="4083129355" sldId="370"/>
                <pc2:cmMk id="{FE9CA20A-D7A3-4550-8418-EF4D42CA1353}"/>
              </pc2:cmMkLst>
            </pc226:cmChg>
          </p:ext>
        </pc:extLst>
      </pc:sldChg>
      <pc:sldChg chg="modSp mod addCm">
        <pc:chgData name="Sara Malakoff" userId="1b880158-51be-4e2e-a40c-657df873ba37" providerId="ADAL" clId="{BE4BEEF7-CB73-4CCB-8003-10540740F09D}" dt="2024-04-05T20:08:43.937" v="118" actId="13926"/>
        <pc:sldMkLst>
          <pc:docMk/>
          <pc:sldMk cId="2483565430" sldId="371"/>
        </pc:sldMkLst>
        <pc:spChg chg="mod">
          <ac:chgData name="Sara Malakoff" userId="1b880158-51be-4e2e-a40c-657df873ba37" providerId="ADAL" clId="{BE4BEEF7-CB73-4CCB-8003-10540740F09D}" dt="2024-04-05T20:08:43.937" v="118" actId="13926"/>
          <ac:spMkLst>
            <pc:docMk/>
            <pc:sldMk cId="2483565430" sldId="371"/>
            <ac:spMk id="4" creationId="{72B006D8-149D-6F0E-B971-317FD2ACC9A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BE4BEEF7-CB73-4CCB-8003-10540740F09D}" dt="2024-04-05T20:08:37.982" v="117"/>
              <pc2:cmMkLst xmlns:pc2="http://schemas.microsoft.com/office/powerpoint/2019/9/main/command">
                <pc:docMk/>
                <pc:sldMk cId="2483565430" sldId="371"/>
                <pc2:cmMk id="{8C856038-2BFE-418A-93AA-ECE382BE81A4}"/>
              </pc2:cmMkLst>
            </pc226:cmChg>
          </p:ext>
        </pc:extLst>
      </pc:sldChg>
      <pc:sldChg chg="delCm">
        <pc:chgData name="Sara Malakoff" userId="1b880158-51be-4e2e-a40c-657df873ba37" providerId="ADAL" clId="{BE4BEEF7-CB73-4CCB-8003-10540740F09D}" dt="2024-04-05T20:09:13.945" v="119"/>
        <pc:sldMkLst>
          <pc:docMk/>
          <pc:sldMk cId="1657453986" sldId="372"/>
        </pc:sldMkLst>
        <pc:extLst>
          <p:ext xmlns:p="http://schemas.openxmlformats.org/presentationml/2006/main" uri="{D6D511B9-2390-475A-947B-AFAB55BFBCF1}">
            <pc226:cmChg xmlns:pc226="http://schemas.microsoft.com/office/powerpoint/2022/06/main/command" chg="del">
              <pc226:chgData name="Sara Malakoff" userId="1b880158-51be-4e2e-a40c-657df873ba37" providerId="ADAL" clId="{BE4BEEF7-CB73-4CCB-8003-10540740F09D}" dt="2024-04-05T20:09:13.945" v="119"/>
              <pc2:cmMkLst xmlns:pc2="http://schemas.microsoft.com/office/powerpoint/2019/9/main/command">
                <pc:docMk/>
                <pc:sldMk cId="1657453986" sldId="372"/>
                <pc2:cmMk id="{2E0956C0-E7D7-4800-BB03-94B192A3B884}"/>
              </pc2:cmMkLst>
            </pc226:cmChg>
          </p:ext>
        </pc:extLst>
      </pc:sldChg>
      <pc:sldChg chg="modSp mod">
        <pc:chgData name="Sara Malakoff" userId="1b880158-51be-4e2e-a40c-657df873ba37" providerId="ADAL" clId="{BE4BEEF7-CB73-4CCB-8003-10540740F09D}" dt="2024-04-05T20:10:08.964" v="141" actId="20577"/>
        <pc:sldMkLst>
          <pc:docMk/>
          <pc:sldMk cId="1464562328" sldId="374"/>
        </pc:sldMkLst>
        <pc:spChg chg="mod">
          <ac:chgData name="Sara Malakoff" userId="1b880158-51be-4e2e-a40c-657df873ba37" providerId="ADAL" clId="{BE4BEEF7-CB73-4CCB-8003-10540740F09D}" dt="2024-04-05T20:10:08.964" v="141" actId="20577"/>
          <ac:spMkLst>
            <pc:docMk/>
            <pc:sldMk cId="1464562328" sldId="374"/>
            <ac:spMk id="3" creationId="{9BD02A87-2661-C325-B523-F3BDDE603731}"/>
          </ac:spMkLst>
        </pc:spChg>
      </pc:sldChg>
      <pc:sldChg chg="modCm">
        <pc:chgData name="Sara Malakoff" userId="1b880158-51be-4e2e-a40c-657df873ba37" providerId="ADAL" clId="{BE4BEEF7-CB73-4CCB-8003-10540740F09D}" dt="2024-04-05T20:11:03.283" v="142"/>
        <pc:sldMkLst>
          <pc:docMk/>
          <pc:sldMk cId="4205002143" sldId="375"/>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BE4BEEF7-CB73-4CCB-8003-10540740F09D}" dt="2024-04-05T20:11:03.283" v="142"/>
              <pc2:cmMkLst xmlns:pc2="http://schemas.microsoft.com/office/powerpoint/2019/9/main/command">
                <pc:docMk/>
                <pc:sldMk cId="4205002143" sldId="375"/>
                <pc2:cmMk id="{733219E3-46CA-495C-A9D5-5A91DCE590FD}"/>
              </pc2:cmMkLst>
            </pc226:cmChg>
          </p:ext>
        </pc:extLst>
      </pc:sldChg>
      <pc:sldChg chg="modSp mod">
        <pc:chgData name="Sara Malakoff" userId="1b880158-51be-4e2e-a40c-657df873ba37" providerId="ADAL" clId="{BE4BEEF7-CB73-4CCB-8003-10540740F09D}" dt="2024-04-05T20:11:49.773" v="157" actId="20577"/>
        <pc:sldMkLst>
          <pc:docMk/>
          <pc:sldMk cId="45023577" sldId="376"/>
        </pc:sldMkLst>
        <pc:spChg chg="mod">
          <ac:chgData name="Sara Malakoff" userId="1b880158-51be-4e2e-a40c-657df873ba37" providerId="ADAL" clId="{BE4BEEF7-CB73-4CCB-8003-10540740F09D}" dt="2024-04-05T20:11:49.773" v="157" actId="20577"/>
          <ac:spMkLst>
            <pc:docMk/>
            <pc:sldMk cId="45023577" sldId="376"/>
            <ac:spMk id="3" creationId="{9BD02A87-2661-C325-B523-F3BDDE603731}"/>
          </ac:spMkLst>
        </pc:spChg>
      </pc:sldChg>
      <pc:sldChg chg="modSp mod">
        <pc:chgData name="Sara Malakoff" userId="1b880158-51be-4e2e-a40c-657df873ba37" providerId="ADAL" clId="{BE4BEEF7-CB73-4CCB-8003-10540740F09D}" dt="2024-04-05T20:12:55.752" v="165" actId="20577"/>
        <pc:sldMkLst>
          <pc:docMk/>
          <pc:sldMk cId="3480574410" sldId="378"/>
        </pc:sldMkLst>
        <pc:spChg chg="mod">
          <ac:chgData name="Sara Malakoff" userId="1b880158-51be-4e2e-a40c-657df873ba37" providerId="ADAL" clId="{BE4BEEF7-CB73-4CCB-8003-10540740F09D}" dt="2024-04-05T20:12:55.752" v="165" actId="20577"/>
          <ac:spMkLst>
            <pc:docMk/>
            <pc:sldMk cId="3480574410" sldId="378"/>
            <ac:spMk id="3" creationId="{9BD02A87-2661-C325-B523-F3BDDE603731}"/>
          </ac:spMkLst>
        </pc:spChg>
      </pc:sldChg>
      <pc:sldChg chg="modSp mod">
        <pc:chgData name="Sara Malakoff" userId="1b880158-51be-4e2e-a40c-657df873ba37" providerId="ADAL" clId="{BE4BEEF7-CB73-4CCB-8003-10540740F09D}" dt="2024-04-05T20:13:46.421" v="170" actId="20577"/>
        <pc:sldMkLst>
          <pc:docMk/>
          <pc:sldMk cId="1124405248" sldId="379"/>
        </pc:sldMkLst>
        <pc:spChg chg="mod">
          <ac:chgData name="Sara Malakoff" userId="1b880158-51be-4e2e-a40c-657df873ba37" providerId="ADAL" clId="{BE4BEEF7-CB73-4CCB-8003-10540740F09D}" dt="2024-04-05T20:13:46.421" v="170" actId="20577"/>
          <ac:spMkLst>
            <pc:docMk/>
            <pc:sldMk cId="1124405248" sldId="379"/>
            <ac:spMk id="3" creationId="{9BD02A87-2661-C325-B523-F3BDDE603731}"/>
          </ac:spMkLst>
        </pc:spChg>
      </pc:sldChg>
      <pc:sldChg chg="modSp mod">
        <pc:chgData name="Sara Malakoff" userId="1b880158-51be-4e2e-a40c-657df873ba37" providerId="ADAL" clId="{BE4BEEF7-CB73-4CCB-8003-10540740F09D}" dt="2024-04-05T20:14:35.214" v="197" actId="20577"/>
        <pc:sldMkLst>
          <pc:docMk/>
          <pc:sldMk cId="3355704320" sldId="380"/>
        </pc:sldMkLst>
        <pc:spChg chg="mod">
          <ac:chgData name="Sara Malakoff" userId="1b880158-51be-4e2e-a40c-657df873ba37" providerId="ADAL" clId="{BE4BEEF7-CB73-4CCB-8003-10540740F09D}" dt="2024-04-05T20:14:35.214" v="197" actId="20577"/>
          <ac:spMkLst>
            <pc:docMk/>
            <pc:sldMk cId="3355704320" sldId="380"/>
            <ac:spMk id="3" creationId="{9BD02A87-2661-C325-B523-F3BDDE603731}"/>
          </ac:spMkLst>
        </pc:spChg>
      </pc:sldChg>
      <pc:sldChg chg="modSp mod">
        <pc:chgData name="Sara Malakoff" userId="1b880158-51be-4e2e-a40c-657df873ba37" providerId="ADAL" clId="{BE4BEEF7-CB73-4CCB-8003-10540740F09D}" dt="2024-04-05T20:15:49.413" v="208" actId="20577"/>
        <pc:sldMkLst>
          <pc:docMk/>
          <pc:sldMk cId="2198949641" sldId="381"/>
        </pc:sldMkLst>
        <pc:spChg chg="mod">
          <ac:chgData name="Sara Malakoff" userId="1b880158-51be-4e2e-a40c-657df873ba37" providerId="ADAL" clId="{BE4BEEF7-CB73-4CCB-8003-10540740F09D}" dt="2024-04-05T20:15:49.413" v="208" actId="20577"/>
          <ac:spMkLst>
            <pc:docMk/>
            <pc:sldMk cId="2198949641" sldId="381"/>
            <ac:spMk id="3" creationId="{9BD02A87-2661-C325-B523-F3BDDE603731}"/>
          </ac:spMkLst>
        </pc:spChg>
      </pc:sldChg>
      <pc:sldChg chg="modSp mod">
        <pc:chgData name="Sara Malakoff" userId="1b880158-51be-4e2e-a40c-657df873ba37" providerId="ADAL" clId="{BE4BEEF7-CB73-4CCB-8003-10540740F09D}" dt="2024-04-05T20:16:01.480" v="209" actId="1076"/>
        <pc:sldMkLst>
          <pc:docMk/>
          <pc:sldMk cId="4117909824" sldId="383"/>
        </pc:sldMkLst>
        <pc:spChg chg="mod">
          <ac:chgData name="Sara Malakoff" userId="1b880158-51be-4e2e-a40c-657df873ba37" providerId="ADAL" clId="{BE4BEEF7-CB73-4CCB-8003-10540740F09D}" dt="2024-04-05T20:16:01.480" v="209" actId="1076"/>
          <ac:spMkLst>
            <pc:docMk/>
            <pc:sldMk cId="4117909824" sldId="383"/>
            <ac:spMk id="3" creationId="{9BD02A87-2661-C325-B523-F3BDDE603731}"/>
          </ac:spMkLst>
        </pc:spChg>
      </pc:sldChg>
    </pc:docChg>
  </pc:docChgLst>
  <pc:docChgLst>
    <pc:chgData name="Sara Malakoff" userId="1b880158-51be-4e2e-a40c-657df873ba37" providerId="ADAL" clId="{27D42331-91CB-4303-92ED-A23CC801E705}"/>
    <pc:docChg chg="modSld">
      <pc:chgData name="Sara Malakoff" userId="1b880158-51be-4e2e-a40c-657df873ba37" providerId="ADAL" clId="{27D42331-91CB-4303-92ED-A23CC801E705}" dt="2024-07-02T20:44:16.188" v="58" actId="20577"/>
      <pc:docMkLst>
        <pc:docMk/>
      </pc:docMkLst>
      <pc:sldChg chg="modSp mod">
        <pc:chgData name="Sara Malakoff" userId="1b880158-51be-4e2e-a40c-657df873ba37" providerId="ADAL" clId="{27D42331-91CB-4303-92ED-A23CC801E705}" dt="2024-07-02T19:38:53.337" v="3" actId="20577"/>
        <pc:sldMkLst>
          <pc:docMk/>
          <pc:sldMk cId="1688876533" sldId="342"/>
        </pc:sldMkLst>
        <pc:spChg chg="mod">
          <ac:chgData name="Sara Malakoff" userId="1b880158-51be-4e2e-a40c-657df873ba37" providerId="ADAL" clId="{27D42331-91CB-4303-92ED-A23CC801E705}" dt="2024-07-02T19:38:53.337" v="3" actId="20577"/>
          <ac:spMkLst>
            <pc:docMk/>
            <pc:sldMk cId="1688876533" sldId="342"/>
            <ac:spMk id="3" creationId="{9BD02A87-2661-C325-B523-F3BDDE603731}"/>
          </ac:spMkLst>
        </pc:spChg>
      </pc:sldChg>
      <pc:sldChg chg="modSp mod">
        <pc:chgData name="Sara Malakoff" userId="1b880158-51be-4e2e-a40c-657df873ba37" providerId="ADAL" clId="{27D42331-91CB-4303-92ED-A23CC801E705}" dt="2024-07-02T19:44:04.904" v="10" actId="108"/>
        <pc:sldMkLst>
          <pc:docMk/>
          <pc:sldMk cId="1376144014" sldId="344"/>
        </pc:sldMkLst>
        <pc:spChg chg="mod">
          <ac:chgData name="Sara Malakoff" userId="1b880158-51be-4e2e-a40c-657df873ba37" providerId="ADAL" clId="{27D42331-91CB-4303-92ED-A23CC801E705}" dt="2024-07-02T19:44:04.904" v="10" actId="108"/>
          <ac:spMkLst>
            <pc:docMk/>
            <pc:sldMk cId="1376144014" sldId="344"/>
            <ac:spMk id="3" creationId="{9BD02A87-2661-C325-B523-F3BDDE603731}"/>
          </ac:spMkLst>
        </pc:spChg>
      </pc:sldChg>
      <pc:sldChg chg="modSp mod delCm modCm">
        <pc:chgData name="Sara Malakoff" userId="1b880158-51be-4e2e-a40c-657df873ba37" providerId="ADAL" clId="{27D42331-91CB-4303-92ED-A23CC801E705}" dt="2024-07-02T19:50:02.878" v="12" actId="20577"/>
        <pc:sldMkLst>
          <pc:docMk/>
          <pc:sldMk cId="4208941161" sldId="353"/>
        </pc:sldMkLst>
        <pc:spChg chg="mod">
          <ac:chgData name="Sara Malakoff" userId="1b880158-51be-4e2e-a40c-657df873ba37" providerId="ADAL" clId="{27D42331-91CB-4303-92ED-A23CC801E705}" dt="2024-07-02T19:50:02.878" v="12" actId="20577"/>
          <ac:spMkLst>
            <pc:docMk/>
            <pc:sldMk cId="4208941161" sldId="353"/>
            <ac:spMk id="3" creationId="{9BD02A87-2661-C325-B523-F3BDDE603731}"/>
          </ac:spMkLst>
        </pc:spChg>
        <pc:extLst>
          <p:ext xmlns:p="http://schemas.openxmlformats.org/presentationml/2006/main" uri="{D6D511B9-2390-475A-947B-AFAB55BFBCF1}">
            <pc226:cmChg xmlns:pc226="http://schemas.microsoft.com/office/powerpoint/2022/06/main/command" chg="del mod">
              <pc226:chgData name="Sara Malakoff" userId="1b880158-51be-4e2e-a40c-657df873ba37" providerId="ADAL" clId="{27D42331-91CB-4303-92ED-A23CC801E705}" dt="2024-07-02T19:49:42.383" v="11"/>
              <pc2:cmMkLst xmlns:pc2="http://schemas.microsoft.com/office/powerpoint/2019/9/main/command">
                <pc:docMk/>
                <pc:sldMk cId="4208941161" sldId="353"/>
                <pc2:cmMk id="{BCD0B513-3A79-44B4-AF4E-0C02BCB4835D}"/>
              </pc2:cmMkLst>
            </pc226:cmChg>
          </p:ext>
        </pc:extLst>
      </pc:sldChg>
      <pc:sldChg chg="modSp mod">
        <pc:chgData name="Sara Malakoff" userId="1b880158-51be-4e2e-a40c-657df873ba37" providerId="ADAL" clId="{27D42331-91CB-4303-92ED-A23CC801E705}" dt="2024-07-02T19:51:23.959" v="16" actId="20577"/>
        <pc:sldMkLst>
          <pc:docMk/>
          <pc:sldMk cId="2759051755" sldId="356"/>
        </pc:sldMkLst>
        <pc:spChg chg="mod">
          <ac:chgData name="Sara Malakoff" userId="1b880158-51be-4e2e-a40c-657df873ba37" providerId="ADAL" clId="{27D42331-91CB-4303-92ED-A23CC801E705}" dt="2024-07-02T19:51:23.959" v="16" actId="20577"/>
          <ac:spMkLst>
            <pc:docMk/>
            <pc:sldMk cId="2759051755" sldId="356"/>
            <ac:spMk id="3" creationId="{9BD02A87-2661-C325-B523-F3BDDE603731}"/>
          </ac:spMkLst>
        </pc:spChg>
      </pc:sldChg>
      <pc:sldChg chg="modSp mod">
        <pc:chgData name="Sara Malakoff" userId="1b880158-51be-4e2e-a40c-657df873ba37" providerId="ADAL" clId="{27D42331-91CB-4303-92ED-A23CC801E705}" dt="2024-07-02T19:53:47.049" v="19" actId="20577"/>
        <pc:sldMkLst>
          <pc:docMk/>
          <pc:sldMk cId="2201350451" sldId="357"/>
        </pc:sldMkLst>
        <pc:spChg chg="mod">
          <ac:chgData name="Sara Malakoff" userId="1b880158-51be-4e2e-a40c-657df873ba37" providerId="ADAL" clId="{27D42331-91CB-4303-92ED-A23CC801E705}" dt="2024-07-02T19:53:47.049" v="19" actId="20577"/>
          <ac:spMkLst>
            <pc:docMk/>
            <pc:sldMk cId="2201350451" sldId="357"/>
            <ac:spMk id="3" creationId="{9BD02A87-2661-C325-B523-F3BDDE603731}"/>
          </ac:spMkLst>
        </pc:spChg>
      </pc:sldChg>
      <pc:sldChg chg="modSp mod">
        <pc:chgData name="Sara Malakoff" userId="1b880158-51be-4e2e-a40c-657df873ba37" providerId="ADAL" clId="{27D42331-91CB-4303-92ED-A23CC801E705}" dt="2024-07-02T19:56:18.806" v="27" actId="20577"/>
        <pc:sldMkLst>
          <pc:docMk/>
          <pc:sldMk cId="662721140" sldId="361"/>
        </pc:sldMkLst>
        <pc:spChg chg="mod">
          <ac:chgData name="Sara Malakoff" userId="1b880158-51be-4e2e-a40c-657df873ba37" providerId="ADAL" clId="{27D42331-91CB-4303-92ED-A23CC801E705}" dt="2024-07-02T19:56:18.806" v="27" actId="20577"/>
          <ac:spMkLst>
            <pc:docMk/>
            <pc:sldMk cId="662721140" sldId="361"/>
            <ac:spMk id="3" creationId="{9BD02A87-2661-C325-B523-F3BDDE603731}"/>
          </ac:spMkLst>
        </pc:spChg>
      </pc:sldChg>
      <pc:sldChg chg="modSp mod">
        <pc:chgData name="Sara Malakoff" userId="1b880158-51be-4e2e-a40c-657df873ba37" providerId="ADAL" clId="{27D42331-91CB-4303-92ED-A23CC801E705}" dt="2024-07-02T20:03:02.216" v="35" actId="20577"/>
        <pc:sldMkLst>
          <pc:docMk/>
          <pc:sldMk cId="1528358637" sldId="368"/>
        </pc:sldMkLst>
        <pc:spChg chg="mod">
          <ac:chgData name="Sara Malakoff" userId="1b880158-51be-4e2e-a40c-657df873ba37" providerId="ADAL" clId="{27D42331-91CB-4303-92ED-A23CC801E705}" dt="2024-07-02T20:03:02.216" v="35" actId="20577"/>
          <ac:spMkLst>
            <pc:docMk/>
            <pc:sldMk cId="1528358637" sldId="368"/>
            <ac:spMk id="6" creationId="{C5BA6437-D306-F1A5-2EC4-81D3F14788CE}"/>
          </ac:spMkLst>
        </pc:spChg>
      </pc:sldChg>
      <pc:sldChg chg="modSp mod">
        <pc:chgData name="Sara Malakoff" userId="1b880158-51be-4e2e-a40c-657df873ba37" providerId="ADAL" clId="{27D42331-91CB-4303-92ED-A23CC801E705}" dt="2024-07-02T20:07:17.021" v="39" actId="20577"/>
        <pc:sldMkLst>
          <pc:docMk/>
          <pc:sldMk cId="45023577" sldId="376"/>
        </pc:sldMkLst>
        <pc:spChg chg="mod">
          <ac:chgData name="Sara Malakoff" userId="1b880158-51be-4e2e-a40c-657df873ba37" providerId="ADAL" clId="{27D42331-91CB-4303-92ED-A23CC801E705}" dt="2024-07-02T20:07:17.021" v="39" actId="20577"/>
          <ac:spMkLst>
            <pc:docMk/>
            <pc:sldMk cId="45023577" sldId="376"/>
            <ac:spMk id="3" creationId="{9BD02A87-2661-C325-B523-F3BDDE603731}"/>
          </ac:spMkLst>
        </pc:spChg>
      </pc:sldChg>
      <pc:sldChg chg="modSp mod">
        <pc:chgData name="Sara Malakoff" userId="1b880158-51be-4e2e-a40c-657df873ba37" providerId="ADAL" clId="{27D42331-91CB-4303-92ED-A23CC801E705}" dt="2024-07-02T20:44:16.188" v="58" actId="20577"/>
        <pc:sldMkLst>
          <pc:docMk/>
          <pc:sldMk cId="4117909824" sldId="383"/>
        </pc:sldMkLst>
        <pc:spChg chg="mod">
          <ac:chgData name="Sara Malakoff" userId="1b880158-51be-4e2e-a40c-657df873ba37" providerId="ADAL" clId="{27D42331-91CB-4303-92ED-A23CC801E705}" dt="2024-07-02T20:44:16.188" v="58" actId="20577"/>
          <ac:spMkLst>
            <pc:docMk/>
            <pc:sldMk cId="4117909824" sldId="383"/>
            <ac:spMk id="3" creationId="{9BD02A87-2661-C325-B523-F3BDDE603731}"/>
          </ac:spMkLst>
        </pc:spChg>
      </pc:sldChg>
    </pc:docChg>
  </pc:docChgLst>
  <pc:docChgLst>
    <pc:chgData name="Japheth Ominde" userId="S::jominde@engenderhealth.org::9ad07e45-6c77-4eca-985f-8a2b36e3acbd" providerId="AD" clId="Web-{89940874-B40B-1959-CDCD-2D37AA10C111}"/>
    <pc:docChg chg="modSld">
      <pc:chgData name="Japheth Ominde" userId="S::jominde@engenderhealth.org::9ad07e45-6c77-4eca-985f-8a2b36e3acbd" providerId="AD" clId="Web-{89940874-B40B-1959-CDCD-2D37AA10C111}" dt="2024-03-22T20:55:25.373" v="142" actId="20577"/>
      <pc:docMkLst>
        <pc:docMk/>
      </pc:docMkLst>
      <pc:sldChg chg="modSp">
        <pc:chgData name="Japheth Ominde" userId="S::jominde@engenderhealth.org::9ad07e45-6c77-4eca-985f-8a2b36e3acbd" providerId="AD" clId="Web-{89940874-B40B-1959-CDCD-2D37AA10C111}" dt="2024-03-22T20:45:10.201" v="2" actId="20577"/>
        <pc:sldMkLst>
          <pc:docMk/>
          <pc:sldMk cId="3674879329" sldId="351"/>
        </pc:sldMkLst>
        <pc:spChg chg="mod">
          <ac:chgData name="Japheth Ominde" userId="S::jominde@engenderhealth.org::9ad07e45-6c77-4eca-985f-8a2b36e3acbd" providerId="AD" clId="Web-{89940874-B40B-1959-CDCD-2D37AA10C111}" dt="2024-03-22T20:45:10.201" v="2" actId="20577"/>
          <ac:spMkLst>
            <pc:docMk/>
            <pc:sldMk cId="3674879329" sldId="351"/>
            <ac:spMk id="3" creationId="{9BD02A87-2661-C325-B523-F3BDDE603731}"/>
          </ac:spMkLst>
        </pc:spChg>
      </pc:sldChg>
      <pc:sldChg chg="modSp">
        <pc:chgData name="Japheth Ominde" userId="S::jominde@engenderhealth.org::9ad07e45-6c77-4eca-985f-8a2b36e3acbd" providerId="AD" clId="Web-{89940874-B40B-1959-CDCD-2D37AA10C111}" dt="2024-03-22T20:48:01.190" v="4" actId="20577"/>
        <pc:sldMkLst>
          <pc:docMk/>
          <pc:sldMk cId="893142412" sldId="354"/>
        </pc:sldMkLst>
        <pc:spChg chg="mod">
          <ac:chgData name="Japheth Ominde" userId="S::jominde@engenderhealth.org::9ad07e45-6c77-4eca-985f-8a2b36e3acbd" providerId="AD" clId="Web-{89940874-B40B-1959-CDCD-2D37AA10C111}" dt="2024-03-22T20:48:01.190" v="4" actId="20577"/>
          <ac:spMkLst>
            <pc:docMk/>
            <pc:sldMk cId="893142412" sldId="354"/>
            <ac:spMk id="3" creationId="{9BD02A87-2661-C325-B523-F3BDDE603731}"/>
          </ac:spMkLst>
        </pc:spChg>
      </pc:sldChg>
      <pc:sldChg chg="modSp">
        <pc:chgData name="Japheth Ominde" userId="S::jominde@engenderhealth.org::9ad07e45-6c77-4eca-985f-8a2b36e3acbd" providerId="AD" clId="Web-{89940874-B40B-1959-CDCD-2D37AA10C111}" dt="2024-03-22T20:52:57.229" v="134" actId="20577"/>
        <pc:sldMkLst>
          <pc:docMk/>
          <pc:sldMk cId="2759051755" sldId="356"/>
        </pc:sldMkLst>
        <pc:spChg chg="mod">
          <ac:chgData name="Japheth Ominde" userId="S::jominde@engenderhealth.org::9ad07e45-6c77-4eca-985f-8a2b36e3acbd" providerId="AD" clId="Web-{89940874-B40B-1959-CDCD-2D37AA10C111}" dt="2024-03-22T20:52:57.229" v="134" actId="20577"/>
          <ac:spMkLst>
            <pc:docMk/>
            <pc:sldMk cId="2759051755" sldId="356"/>
            <ac:spMk id="3" creationId="{9BD02A87-2661-C325-B523-F3BDDE603731}"/>
          </ac:spMkLst>
        </pc:spChg>
      </pc:sldChg>
      <pc:sldChg chg="modSp">
        <pc:chgData name="Japheth Ominde" userId="S::jominde@engenderhealth.org::9ad07e45-6c77-4eca-985f-8a2b36e3acbd" providerId="AD" clId="Web-{89940874-B40B-1959-CDCD-2D37AA10C111}" dt="2024-03-22T20:55:25.373" v="142" actId="20577"/>
        <pc:sldMkLst>
          <pc:docMk/>
          <pc:sldMk cId="1108788982" sldId="358"/>
        </pc:sldMkLst>
        <pc:spChg chg="mod">
          <ac:chgData name="Japheth Ominde" userId="S::jominde@engenderhealth.org::9ad07e45-6c77-4eca-985f-8a2b36e3acbd" providerId="AD" clId="Web-{89940874-B40B-1959-CDCD-2D37AA10C111}" dt="2024-03-22T20:55:25.373" v="142" actId="20577"/>
          <ac:spMkLst>
            <pc:docMk/>
            <pc:sldMk cId="1108788982" sldId="358"/>
            <ac:spMk id="3" creationId="{9BD02A87-2661-C325-B523-F3BDDE603731}"/>
          </ac:spMkLst>
        </pc:spChg>
      </pc:sldChg>
      <pc:sldChg chg="modSp modCm">
        <pc:chgData name="Japheth Ominde" userId="S::jominde@engenderhealth.org::9ad07e45-6c77-4eca-985f-8a2b36e3acbd" providerId="AD" clId="Web-{89940874-B40B-1959-CDCD-2D37AA10C111}" dt="2024-03-22T20:53:32.292" v="136" actId="20577"/>
        <pc:sldMkLst>
          <pc:docMk/>
          <pc:sldMk cId="2635505828" sldId="366"/>
        </pc:sldMkLst>
        <pc:spChg chg="mod">
          <ac:chgData name="Japheth Ominde" userId="S::jominde@engenderhealth.org::9ad07e45-6c77-4eca-985f-8a2b36e3acbd" providerId="AD" clId="Web-{89940874-B40B-1959-CDCD-2D37AA10C111}" dt="2024-03-22T20:53:32.292" v="136" actId="20577"/>
          <ac:spMkLst>
            <pc:docMk/>
            <pc:sldMk cId="2635505828" sldId="366"/>
            <ac:spMk id="3" creationId="{9BD02A87-2661-C325-B523-F3BDDE603731}"/>
          </ac:spMkLst>
        </pc:spChg>
        <pc:extLst>
          <p:ext xmlns:p="http://schemas.openxmlformats.org/presentationml/2006/main" uri="{D6D511B9-2390-475A-947B-AFAB55BFBCF1}">
            <pc226:cmChg xmlns:pc226="http://schemas.microsoft.com/office/powerpoint/2022/06/main/command" chg="mod">
              <pc226:chgData name="Japheth Ominde" userId="S::jominde@engenderhealth.org::9ad07e45-6c77-4eca-985f-8a2b36e3acbd" providerId="AD" clId="Web-{89940874-B40B-1959-CDCD-2D37AA10C111}" dt="2024-03-22T20:53:06.776" v="135" actId="20577"/>
              <pc2:cmMkLst xmlns:pc2="http://schemas.microsoft.com/office/powerpoint/2019/9/main/command">
                <pc:docMk/>
                <pc:sldMk cId="2635505828" sldId="366"/>
                <pc2:cmMk id="{240D2761-1CA5-49AC-84DB-B5F77CE8BB41}"/>
              </pc2:cmMkLst>
            </pc226:cmChg>
          </p:ext>
        </pc:extLst>
      </pc:sldChg>
    </pc:docChg>
  </pc:docChgLst>
  <pc:docChgLst>
    <pc:chgData name="Japheth Ominde" userId="9ad07e45-6c77-4eca-985f-8a2b36e3acbd" providerId="ADAL" clId="{85119FA1-0C3A-474C-BE81-3867DEFF5C54}"/>
    <pc:docChg chg="custSel modSld">
      <pc:chgData name="Japheth Ominde" userId="9ad07e45-6c77-4eca-985f-8a2b36e3acbd" providerId="ADAL" clId="{85119FA1-0C3A-474C-BE81-3867DEFF5C54}" dt="2024-03-22T21:04:25.648" v="194" actId="20577"/>
      <pc:docMkLst>
        <pc:docMk/>
      </pc:docMkLst>
      <pc:sldChg chg="modSp mod">
        <pc:chgData name="Japheth Ominde" userId="9ad07e45-6c77-4eca-985f-8a2b36e3acbd" providerId="ADAL" clId="{85119FA1-0C3A-474C-BE81-3867DEFF5C54}" dt="2024-03-22T20:48:29.850" v="27" actId="20577"/>
        <pc:sldMkLst>
          <pc:docMk/>
          <pc:sldMk cId="1108788982" sldId="358"/>
        </pc:sldMkLst>
        <pc:spChg chg="mod">
          <ac:chgData name="Japheth Ominde" userId="9ad07e45-6c77-4eca-985f-8a2b36e3acbd" providerId="ADAL" clId="{85119FA1-0C3A-474C-BE81-3867DEFF5C54}" dt="2024-03-22T20:48:29.850" v="27" actId="20577"/>
          <ac:spMkLst>
            <pc:docMk/>
            <pc:sldMk cId="1108788982" sldId="358"/>
            <ac:spMk id="3" creationId="{9BD02A87-2661-C325-B523-F3BDDE603731}"/>
          </ac:spMkLst>
        </pc:spChg>
      </pc:sldChg>
      <pc:sldChg chg="modSp mod">
        <pc:chgData name="Japheth Ominde" userId="9ad07e45-6c77-4eca-985f-8a2b36e3acbd" providerId="ADAL" clId="{85119FA1-0C3A-474C-BE81-3867DEFF5C54}" dt="2024-03-22T20:52:08.569" v="28" actId="20577"/>
        <pc:sldMkLst>
          <pc:docMk/>
          <pc:sldMk cId="2143891291" sldId="362"/>
        </pc:sldMkLst>
        <pc:spChg chg="mod">
          <ac:chgData name="Japheth Ominde" userId="9ad07e45-6c77-4eca-985f-8a2b36e3acbd" providerId="ADAL" clId="{85119FA1-0C3A-474C-BE81-3867DEFF5C54}" dt="2024-03-22T20:52:08.569" v="28" actId="20577"/>
          <ac:spMkLst>
            <pc:docMk/>
            <pc:sldMk cId="2143891291" sldId="362"/>
            <ac:spMk id="3" creationId="{9BD02A87-2661-C325-B523-F3BDDE603731}"/>
          </ac:spMkLst>
        </pc:spChg>
      </pc:sldChg>
      <pc:sldChg chg="modSp mod">
        <pc:chgData name="Japheth Ominde" userId="9ad07e45-6c77-4eca-985f-8a2b36e3acbd" providerId="ADAL" clId="{85119FA1-0C3A-474C-BE81-3867DEFF5C54}" dt="2024-03-22T20:54:51.859" v="50" actId="20577"/>
        <pc:sldMkLst>
          <pc:docMk/>
          <pc:sldMk cId="3565726911" sldId="364"/>
        </pc:sldMkLst>
        <pc:spChg chg="mod">
          <ac:chgData name="Japheth Ominde" userId="9ad07e45-6c77-4eca-985f-8a2b36e3acbd" providerId="ADAL" clId="{85119FA1-0C3A-474C-BE81-3867DEFF5C54}" dt="2024-03-22T20:54:51.859" v="50" actId="20577"/>
          <ac:spMkLst>
            <pc:docMk/>
            <pc:sldMk cId="3565726911" sldId="364"/>
            <ac:spMk id="3" creationId="{9BD02A87-2661-C325-B523-F3BDDE603731}"/>
          </ac:spMkLst>
        </pc:spChg>
      </pc:sldChg>
      <pc:sldChg chg="modSp mod">
        <pc:chgData name="Japheth Ominde" userId="9ad07e45-6c77-4eca-985f-8a2b36e3acbd" providerId="ADAL" clId="{85119FA1-0C3A-474C-BE81-3867DEFF5C54}" dt="2024-03-22T20:57:34.990" v="53" actId="20577"/>
        <pc:sldMkLst>
          <pc:docMk/>
          <pc:sldMk cId="615841089" sldId="367"/>
        </pc:sldMkLst>
        <pc:spChg chg="mod">
          <ac:chgData name="Japheth Ominde" userId="9ad07e45-6c77-4eca-985f-8a2b36e3acbd" providerId="ADAL" clId="{85119FA1-0C3A-474C-BE81-3867DEFF5C54}" dt="2024-03-22T20:57:34.990" v="53" actId="20577"/>
          <ac:spMkLst>
            <pc:docMk/>
            <pc:sldMk cId="615841089" sldId="367"/>
            <ac:spMk id="3" creationId="{9BD02A87-2661-C325-B523-F3BDDE603731}"/>
          </ac:spMkLst>
        </pc:spChg>
      </pc:sldChg>
      <pc:sldChg chg="modSp mod modCm">
        <pc:chgData name="Japheth Ominde" userId="9ad07e45-6c77-4eca-985f-8a2b36e3acbd" providerId="ADAL" clId="{85119FA1-0C3A-474C-BE81-3867DEFF5C54}" dt="2024-03-22T21:01:39.922" v="151" actId="20577"/>
        <pc:sldMkLst>
          <pc:docMk/>
          <pc:sldMk cId="4083129355" sldId="370"/>
        </pc:sldMkLst>
        <pc:spChg chg="mod">
          <ac:chgData name="Japheth Ominde" userId="9ad07e45-6c77-4eca-985f-8a2b36e3acbd" providerId="ADAL" clId="{85119FA1-0C3A-474C-BE81-3867DEFF5C54}" dt="2024-03-22T21:01:39.922" v="151" actId="20577"/>
          <ac:spMkLst>
            <pc:docMk/>
            <pc:sldMk cId="4083129355" sldId="370"/>
            <ac:spMk id="3" creationId="{9BD02A87-2661-C325-B523-F3BDDE603731}"/>
          </ac:spMkLst>
        </pc:spChg>
        <pc:extLst>
          <p:ext xmlns:p="http://schemas.openxmlformats.org/presentationml/2006/main" uri="{D6D511B9-2390-475A-947B-AFAB55BFBCF1}">
            <pc226:cmChg xmlns:pc226="http://schemas.microsoft.com/office/powerpoint/2022/06/main/command" chg="mod">
              <pc226:chgData name="Japheth Ominde" userId="9ad07e45-6c77-4eca-985f-8a2b36e3acbd" providerId="ADAL" clId="{85119FA1-0C3A-474C-BE81-3867DEFF5C54}" dt="2024-03-22T21:01:39.922" v="151" actId="20577"/>
              <pc2:cmMkLst xmlns:pc2="http://schemas.microsoft.com/office/powerpoint/2019/9/main/command">
                <pc:docMk/>
                <pc:sldMk cId="4083129355" sldId="370"/>
                <pc2:cmMk id="{FE9CA20A-D7A3-4550-8418-EF4D42CA1353}"/>
              </pc2:cmMkLst>
            </pc226:cmChg>
          </p:ext>
        </pc:extLst>
      </pc:sldChg>
      <pc:sldChg chg="modSp mod">
        <pc:chgData name="Japheth Ominde" userId="9ad07e45-6c77-4eca-985f-8a2b36e3acbd" providerId="ADAL" clId="{85119FA1-0C3A-474C-BE81-3867DEFF5C54}" dt="2024-03-22T21:03:35.494" v="173" actId="20577"/>
        <pc:sldMkLst>
          <pc:docMk/>
          <pc:sldMk cId="2483565430" sldId="371"/>
        </pc:sldMkLst>
        <pc:spChg chg="mod">
          <ac:chgData name="Japheth Ominde" userId="9ad07e45-6c77-4eca-985f-8a2b36e3acbd" providerId="ADAL" clId="{85119FA1-0C3A-474C-BE81-3867DEFF5C54}" dt="2024-03-22T21:03:35.494" v="173" actId="20577"/>
          <ac:spMkLst>
            <pc:docMk/>
            <pc:sldMk cId="2483565430" sldId="371"/>
            <ac:spMk id="4" creationId="{72B006D8-149D-6F0E-B971-317FD2ACC9A0}"/>
          </ac:spMkLst>
        </pc:spChg>
      </pc:sldChg>
      <pc:sldChg chg="modSp mod">
        <pc:chgData name="Japheth Ominde" userId="9ad07e45-6c77-4eca-985f-8a2b36e3acbd" providerId="ADAL" clId="{85119FA1-0C3A-474C-BE81-3867DEFF5C54}" dt="2024-03-22T21:04:25.648" v="194" actId="20577"/>
        <pc:sldMkLst>
          <pc:docMk/>
          <pc:sldMk cId="1657453986" sldId="372"/>
        </pc:sldMkLst>
        <pc:spChg chg="mod">
          <ac:chgData name="Japheth Ominde" userId="9ad07e45-6c77-4eca-985f-8a2b36e3acbd" providerId="ADAL" clId="{85119FA1-0C3A-474C-BE81-3867DEFF5C54}" dt="2024-03-22T21:04:25.648" v="194" actId="20577"/>
          <ac:spMkLst>
            <pc:docMk/>
            <pc:sldMk cId="1657453986" sldId="372"/>
            <ac:spMk id="3" creationId="{9BD02A87-2661-C325-B523-F3BDDE60373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5E846A26-F570-4195-9C05-F97777A25FA0}" type="datetimeFigureOut">
              <a:rPr lang="en-US" smtClean="0"/>
              <a:t>7/1/2024</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5B994CF-23BA-4B83-99BB-8B6729379B8C}" type="slidenum">
              <a:rPr lang="en-US" smtClean="0"/>
              <a:t>‹#›</a:t>
            </a:fld>
            <a:endParaRPr lang="en-US"/>
          </a:p>
        </p:txBody>
      </p:sp>
    </p:spTree>
    <p:extLst>
      <p:ext uri="{BB962C8B-B14F-4D97-AF65-F5344CB8AC3E}">
        <p14:creationId xmlns:p14="http://schemas.microsoft.com/office/powerpoint/2010/main" val="1810051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9A24D83-4DD0-714B-A442-14209FB5D0C2}" type="datetimeFigureOut">
              <a:rPr lang="en-US" smtClean="0"/>
              <a:t>7/1/2024</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5A166BF-B936-AD4D-99C7-A5FB83864A58}" type="slidenum">
              <a:rPr lang="en-US" smtClean="0"/>
              <a:t>‹#›</a:t>
            </a:fld>
            <a:endParaRPr lang="en-US"/>
          </a:p>
        </p:txBody>
      </p:sp>
    </p:spTree>
    <p:extLst>
      <p:ext uri="{BB962C8B-B14F-4D97-AF65-F5344CB8AC3E}">
        <p14:creationId xmlns:p14="http://schemas.microsoft.com/office/powerpoint/2010/main" val="10825135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A166BF-B936-AD4D-99C7-A5FB83864A58}" type="slidenum">
              <a:rPr lang="en-US" smtClean="0"/>
              <a:t>1</a:t>
            </a:fld>
            <a:endParaRPr lang="en-US"/>
          </a:p>
        </p:txBody>
      </p:sp>
    </p:spTree>
    <p:extLst>
      <p:ext uri="{BB962C8B-B14F-4D97-AF65-F5344CB8AC3E}">
        <p14:creationId xmlns:p14="http://schemas.microsoft.com/office/powerpoint/2010/main" val="445172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11</a:t>
            </a:fld>
            <a:endParaRPr lang="en-US"/>
          </a:p>
        </p:txBody>
      </p:sp>
    </p:spTree>
    <p:extLst>
      <p:ext uri="{BB962C8B-B14F-4D97-AF65-F5344CB8AC3E}">
        <p14:creationId xmlns:p14="http://schemas.microsoft.com/office/powerpoint/2010/main" val="490078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12</a:t>
            </a:fld>
            <a:endParaRPr lang="en-US"/>
          </a:p>
        </p:txBody>
      </p:sp>
    </p:spTree>
    <p:extLst>
      <p:ext uri="{BB962C8B-B14F-4D97-AF65-F5344CB8AC3E}">
        <p14:creationId xmlns:p14="http://schemas.microsoft.com/office/powerpoint/2010/main" val="24892990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13</a:t>
            </a:fld>
            <a:endParaRPr lang="en-US"/>
          </a:p>
        </p:txBody>
      </p:sp>
    </p:spTree>
    <p:extLst>
      <p:ext uri="{BB962C8B-B14F-4D97-AF65-F5344CB8AC3E}">
        <p14:creationId xmlns:p14="http://schemas.microsoft.com/office/powerpoint/2010/main" val="41553329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14</a:t>
            </a:fld>
            <a:endParaRPr lang="en-US"/>
          </a:p>
        </p:txBody>
      </p:sp>
    </p:spTree>
    <p:extLst>
      <p:ext uri="{BB962C8B-B14F-4D97-AF65-F5344CB8AC3E}">
        <p14:creationId xmlns:p14="http://schemas.microsoft.com/office/powerpoint/2010/main" val="14415904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15</a:t>
            </a:fld>
            <a:endParaRPr lang="en-US"/>
          </a:p>
        </p:txBody>
      </p:sp>
    </p:spTree>
    <p:extLst>
      <p:ext uri="{BB962C8B-B14F-4D97-AF65-F5344CB8AC3E}">
        <p14:creationId xmlns:p14="http://schemas.microsoft.com/office/powerpoint/2010/main" val="14929793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16</a:t>
            </a:fld>
            <a:endParaRPr lang="en-US"/>
          </a:p>
        </p:txBody>
      </p:sp>
    </p:spTree>
    <p:extLst>
      <p:ext uri="{BB962C8B-B14F-4D97-AF65-F5344CB8AC3E}">
        <p14:creationId xmlns:p14="http://schemas.microsoft.com/office/powerpoint/2010/main" val="291661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17</a:t>
            </a:fld>
            <a:endParaRPr lang="en-US"/>
          </a:p>
        </p:txBody>
      </p:sp>
    </p:spTree>
    <p:extLst>
      <p:ext uri="{BB962C8B-B14F-4D97-AF65-F5344CB8AC3E}">
        <p14:creationId xmlns:p14="http://schemas.microsoft.com/office/powerpoint/2010/main" val="39013929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18</a:t>
            </a:fld>
            <a:endParaRPr lang="en-US"/>
          </a:p>
        </p:txBody>
      </p:sp>
    </p:spTree>
    <p:extLst>
      <p:ext uri="{BB962C8B-B14F-4D97-AF65-F5344CB8AC3E}">
        <p14:creationId xmlns:p14="http://schemas.microsoft.com/office/powerpoint/2010/main" val="2952685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19</a:t>
            </a:fld>
            <a:endParaRPr lang="en-US"/>
          </a:p>
        </p:txBody>
      </p:sp>
    </p:spTree>
    <p:extLst>
      <p:ext uri="{BB962C8B-B14F-4D97-AF65-F5344CB8AC3E}">
        <p14:creationId xmlns:p14="http://schemas.microsoft.com/office/powerpoint/2010/main" val="853444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20</a:t>
            </a:fld>
            <a:endParaRPr lang="en-US"/>
          </a:p>
        </p:txBody>
      </p:sp>
    </p:spTree>
    <p:extLst>
      <p:ext uri="{BB962C8B-B14F-4D97-AF65-F5344CB8AC3E}">
        <p14:creationId xmlns:p14="http://schemas.microsoft.com/office/powerpoint/2010/main" val="1742167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a:t>
            </a:fld>
            <a:endParaRPr lang="en-US"/>
          </a:p>
        </p:txBody>
      </p:sp>
    </p:spTree>
    <p:extLst>
      <p:ext uri="{BB962C8B-B14F-4D97-AF65-F5344CB8AC3E}">
        <p14:creationId xmlns:p14="http://schemas.microsoft.com/office/powerpoint/2010/main" val="116809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21</a:t>
            </a:fld>
            <a:endParaRPr lang="en-US"/>
          </a:p>
        </p:txBody>
      </p:sp>
    </p:spTree>
    <p:extLst>
      <p:ext uri="{BB962C8B-B14F-4D97-AF65-F5344CB8AC3E}">
        <p14:creationId xmlns:p14="http://schemas.microsoft.com/office/powerpoint/2010/main" val="28022089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22</a:t>
            </a:fld>
            <a:endParaRPr lang="en-US"/>
          </a:p>
        </p:txBody>
      </p:sp>
    </p:spTree>
    <p:extLst>
      <p:ext uri="{BB962C8B-B14F-4D97-AF65-F5344CB8AC3E}">
        <p14:creationId xmlns:p14="http://schemas.microsoft.com/office/powerpoint/2010/main" val="5092211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23</a:t>
            </a:fld>
            <a:endParaRPr lang="en-US"/>
          </a:p>
        </p:txBody>
      </p:sp>
    </p:spTree>
    <p:extLst>
      <p:ext uri="{BB962C8B-B14F-4D97-AF65-F5344CB8AC3E}">
        <p14:creationId xmlns:p14="http://schemas.microsoft.com/office/powerpoint/2010/main" val="15761428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24</a:t>
            </a:fld>
            <a:endParaRPr lang="en-US"/>
          </a:p>
        </p:txBody>
      </p:sp>
    </p:spTree>
    <p:extLst>
      <p:ext uri="{BB962C8B-B14F-4D97-AF65-F5344CB8AC3E}">
        <p14:creationId xmlns:p14="http://schemas.microsoft.com/office/powerpoint/2010/main" val="42135827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25</a:t>
            </a:fld>
            <a:endParaRPr lang="en-US"/>
          </a:p>
        </p:txBody>
      </p:sp>
    </p:spTree>
    <p:extLst>
      <p:ext uri="{BB962C8B-B14F-4D97-AF65-F5344CB8AC3E}">
        <p14:creationId xmlns:p14="http://schemas.microsoft.com/office/powerpoint/2010/main" val="173844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26</a:t>
            </a:fld>
            <a:endParaRPr lang="en-US"/>
          </a:p>
        </p:txBody>
      </p:sp>
    </p:spTree>
    <p:extLst>
      <p:ext uri="{BB962C8B-B14F-4D97-AF65-F5344CB8AC3E}">
        <p14:creationId xmlns:p14="http://schemas.microsoft.com/office/powerpoint/2010/main" val="9829906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27</a:t>
            </a:fld>
            <a:endParaRPr lang="en-US"/>
          </a:p>
        </p:txBody>
      </p:sp>
    </p:spTree>
    <p:extLst>
      <p:ext uri="{BB962C8B-B14F-4D97-AF65-F5344CB8AC3E}">
        <p14:creationId xmlns:p14="http://schemas.microsoft.com/office/powerpoint/2010/main" val="22928945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28</a:t>
            </a:fld>
            <a:endParaRPr lang="en-US"/>
          </a:p>
        </p:txBody>
      </p:sp>
    </p:spTree>
    <p:extLst>
      <p:ext uri="{BB962C8B-B14F-4D97-AF65-F5344CB8AC3E}">
        <p14:creationId xmlns:p14="http://schemas.microsoft.com/office/powerpoint/2010/main" val="559896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29</a:t>
            </a:fld>
            <a:endParaRPr lang="en-US"/>
          </a:p>
        </p:txBody>
      </p:sp>
    </p:spTree>
    <p:extLst>
      <p:ext uri="{BB962C8B-B14F-4D97-AF65-F5344CB8AC3E}">
        <p14:creationId xmlns:p14="http://schemas.microsoft.com/office/powerpoint/2010/main" val="30612156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30</a:t>
            </a:fld>
            <a:endParaRPr lang="en-US"/>
          </a:p>
        </p:txBody>
      </p:sp>
    </p:spTree>
    <p:extLst>
      <p:ext uri="{BB962C8B-B14F-4D97-AF65-F5344CB8AC3E}">
        <p14:creationId xmlns:p14="http://schemas.microsoft.com/office/powerpoint/2010/main" val="1903465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a:t>
            </a:fld>
            <a:endParaRPr lang="en-US"/>
          </a:p>
        </p:txBody>
      </p:sp>
    </p:spTree>
    <p:extLst>
      <p:ext uri="{BB962C8B-B14F-4D97-AF65-F5344CB8AC3E}">
        <p14:creationId xmlns:p14="http://schemas.microsoft.com/office/powerpoint/2010/main" val="2357700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31</a:t>
            </a:fld>
            <a:endParaRPr lang="en-US"/>
          </a:p>
        </p:txBody>
      </p:sp>
    </p:spTree>
    <p:extLst>
      <p:ext uri="{BB962C8B-B14F-4D97-AF65-F5344CB8AC3E}">
        <p14:creationId xmlns:p14="http://schemas.microsoft.com/office/powerpoint/2010/main" val="29164103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32</a:t>
            </a:fld>
            <a:endParaRPr lang="en-US"/>
          </a:p>
        </p:txBody>
      </p:sp>
    </p:spTree>
    <p:extLst>
      <p:ext uri="{BB962C8B-B14F-4D97-AF65-F5344CB8AC3E}">
        <p14:creationId xmlns:p14="http://schemas.microsoft.com/office/powerpoint/2010/main" val="20985426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33</a:t>
            </a:fld>
            <a:endParaRPr lang="en-US"/>
          </a:p>
        </p:txBody>
      </p:sp>
    </p:spTree>
    <p:extLst>
      <p:ext uri="{BB962C8B-B14F-4D97-AF65-F5344CB8AC3E}">
        <p14:creationId xmlns:p14="http://schemas.microsoft.com/office/powerpoint/2010/main" val="39603037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34</a:t>
            </a:fld>
            <a:endParaRPr lang="en-US"/>
          </a:p>
        </p:txBody>
      </p:sp>
    </p:spTree>
    <p:extLst>
      <p:ext uri="{BB962C8B-B14F-4D97-AF65-F5344CB8AC3E}">
        <p14:creationId xmlns:p14="http://schemas.microsoft.com/office/powerpoint/2010/main" val="18683510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35</a:t>
            </a:fld>
            <a:endParaRPr lang="en-US"/>
          </a:p>
        </p:txBody>
      </p:sp>
    </p:spTree>
    <p:extLst>
      <p:ext uri="{BB962C8B-B14F-4D97-AF65-F5344CB8AC3E}">
        <p14:creationId xmlns:p14="http://schemas.microsoft.com/office/powerpoint/2010/main" val="39624045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36</a:t>
            </a:fld>
            <a:endParaRPr lang="en-US"/>
          </a:p>
        </p:txBody>
      </p:sp>
    </p:spTree>
    <p:extLst>
      <p:ext uri="{BB962C8B-B14F-4D97-AF65-F5344CB8AC3E}">
        <p14:creationId xmlns:p14="http://schemas.microsoft.com/office/powerpoint/2010/main" val="27143229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37</a:t>
            </a:fld>
            <a:endParaRPr lang="en-US"/>
          </a:p>
        </p:txBody>
      </p:sp>
    </p:spTree>
    <p:extLst>
      <p:ext uri="{BB962C8B-B14F-4D97-AF65-F5344CB8AC3E}">
        <p14:creationId xmlns:p14="http://schemas.microsoft.com/office/powerpoint/2010/main" val="37693096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38</a:t>
            </a:fld>
            <a:endParaRPr lang="en-US"/>
          </a:p>
        </p:txBody>
      </p:sp>
    </p:spTree>
    <p:extLst>
      <p:ext uri="{BB962C8B-B14F-4D97-AF65-F5344CB8AC3E}">
        <p14:creationId xmlns:p14="http://schemas.microsoft.com/office/powerpoint/2010/main" val="19440194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39</a:t>
            </a:fld>
            <a:endParaRPr lang="en-US"/>
          </a:p>
        </p:txBody>
      </p:sp>
    </p:spTree>
    <p:extLst>
      <p:ext uri="{BB962C8B-B14F-4D97-AF65-F5344CB8AC3E}">
        <p14:creationId xmlns:p14="http://schemas.microsoft.com/office/powerpoint/2010/main" val="25746152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40</a:t>
            </a:fld>
            <a:endParaRPr lang="en-US"/>
          </a:p>
        </p:txBody>
      </p:sp>
    </p:spTree>
    <p:extLst>
      <p:ext uri="{BB962C8B-B14F-4D97-AF65-F5344CB8AC3E}">
        <p14:creationId xmlns:p14="http://schemas.microsoft.com/office/powerpoint/2010/main" val="39147355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a:t>
            </a:fld>
            <a:endParaRPr lang="en-US"/>
          </a:p>
        </p:txBody>
      </p:sp>
    </p:spTree>
    <p:extLst>
      <p:ext uri="{BB962C8B-B14F-4D97-AF65-F5344CB8AC3E}">
        <p14:creationId xmlns:p14="http://schemas.microsoft.com/office/powerpoint/2010/main" val="11127135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41</a:t>
            </a:fld>
            <a:endParaRPr lang="en-US"/>
          </a:p>
        </p:txBody>
      </p:sp>
    </p:spTree>
    <p:extLst>
      <p:ext uri="{BB962C8B-B14F-4D97-AF65-F5344CB8AC3E}">
        <p14:creationId xmlns:p14="http://schemas.microsoft.com/office/powerpoint/2010/main" val="17004204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42</a:t>
            </a:fld>
            <a:endParaRPr lang="en-US"/>
          </a:p>
        </p:txBody>
      </p:sp>
    </p:spTree>
    <p:extLst>
      <p:ext uri="{BB962C8B-B14F-4D97-AF65-F5344CB8AC3E}">
        <p14:creationId xmlns:p14="http://schemas.microsoft.com/office/powerpoint/2010/main" val="32772433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43</a:t>
            </a:fld>
            <a:endParaRPr lang="en-US"/>
          </a:p>
        </p:txBody>
      </p:sp>
    </p:spTree>
    <p:extLst>
      <p:ext uri="{BB962C8B-B14F-4D97-AF65-F5344CB8AC3E}">
        <p14:creationId xmlns:p14="http://schemas.microsoft.com/office/powerpoint/2010/main" val="58868548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44</a:t>
            </a:fld>
            <a:endParaRPr lang="en-US"/>
          </a:p>
        </p:txBody>
      </p:sp>
    </p:spTree>
    <p:extLst>
      <p:ext uri="{BB962C8B-B14F-4D97-AF65-F5344CB8AC3E}">
        <p14:creationId xmlns:p14="http://schemas.microsoft.com/office/powerpoint/2010/main" val="9433199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45</a:t>
            </a:fld>
            <a:endParaRPr lang="en-US"/>
          </a:p>
        </p:txBody>
      </p:sp>
    </p:spTree>
    <p:extLst>
      <p:ext uri="{BB962C8B-B14F-4D97-AF65-F5344CB8AC3E}">
        <p14:creationId xmlns:p14="http://schemas.microsoft.com/office/powerpoint/2010/main" val="3261569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6</a:t>
            </a:fld>
            <a:endParaRPr lang="en-US"/>
          </a:p>
        </p:txBody>
      </p:sp>
    </p:spTree>
    <p:extLst>
      <p:ext uri="{BB962C8B-B14F-4D97-AF65-F5344CB8AC3E}">
        <p14:creationId xmlns:p14="http://schemas.microsoft.com/office/powerpoint/2010/main" val="2770050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7</a:t>
            </a:fld>
            <a:endParaRPr lang="en-US"/>
          </a:p>
        </p:txBody>
      </p:sp>
    </p:spTree>
    <p:extLst>
      <p:ext uri="{BB962C8B-B14F-4D97-AF65-F5344CB8AC3E}">
        <p14:creationId xmlns:p14="http://schemas.microsoft.com/office/powerpoint/2010/main" val="296730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8</a:t>
            </a:fld>
            <a:endParaRPr lang="en-US"/>
          </a:p>
        </p:txBody>
      </p:sp>
    </p:spTree>
    <p:extLst>
      <p:ext uri="{BB962C8B-B14F-4D97-AF65-F5344CB8AC3E}">
        <p14:creationId xmlns:p14="http://schemas.microsoft.com/office/powerpoint/2010/main" val="3694694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9</a:t>
            </a:fld>
            <a:endParaRPr lang="en-US"/>
          </a:p>
        </p:txBody>
      </p:sp>
    </p:spTree>
    <p:extLst>
      <p:ext uri="{BB962C8B-B14F-4D97-AF65-F5344CB8AC3E}">
        <p14:creationId xmlns:p14="http://schemas.microsoft.com/office/powerpoint/2010/main" val="3387064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10</a:t>
            </a:fld>
            <a:endParaRPr lang="en-US"/>
          </a:p>
        </p:txBody>
      </p:sp>
    </p:spTree>
    <p:extLst>
      <p:ext uri="{BB962C8B-B14F-4D97-AF65-F5344CB8AC3E}">
        <p14:creationId xmlns:p14="http://schemas.microsoft.com/office/powerpoint/2010/main" val="35690908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gradFill flip="none" rotWithShape="1">
          <a:gsLst>
            <a:gs pos="0">
              <a:srgbClr val="E0B3D1"/>
            </a:gs>
            <a:gs pos="66000">
              <a:schemeClr val="bg2"/>
            </a:gs>
          </a:gsLst>
          <a:lin ang="13500000" scaled="1"/>
          <a:tileRect/>
        </a:gra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54A1F5F-7C01-F0F2-963A-2B0988063A5B}"/>
              </a:ext>
            </a:extLst>
          </p:cNvPr>
          <p:cNvSpPr/>
          <p:nvPr userDrawn="1"/>
        </p:nvSpPr>
        <p:spPr>
          <a:xfrm>
            <a:off x="0" y="2716659"/>
            <a:ext cx="9144000" cy="2426841"/>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2ADB694C-E0B0-ECDD-EE6A-582CCAEBE0DE}"/>
              </a:ext>
            </a:extLst>
          </p:cNvPr>
          <p:cNvSpPr/>
          <p:nvPr userDrawn="1"/>
        </p:nvSpPr>
        <p:spPr>
          <a:xfrm rot="10800000">
            <a:off x="15765" y="454802"/>
            <a:ext cx="9144000" cy="4033379"/>
          </a:xfrm>
          <a:prstGeom prst="round2Same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 Same Side Corner Rectangle 17">
            <a:extLst>
              <a:ext uri="{FF2B5EF4-FFF2-40B4-BE49-F238E27FC236}">
                <a16:creationId xmlns:a16="http://schemas.microsoft.com/office/drawing/2014/main" id="{CDB90755-4618-5C1F-2B79-4B34A06BC539}"/>
              </a:ext>
            </a:extLst>
          </p:cNvPr>
          <p:cNvSpPr/>
          <p:nvPr userDrawn="1"/>
        </p:nvSpPr>
        <p:spPr>
          <a:xfrm rot="10800000">
            <a:off x="15765" y="212233"/>
            <a:ext cx="9144000" cy="4033379"/>
          </a:xfrm>
          <a:prstGeom prst="round2Same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23DD65E5-F150-F97C-E474-0B7CFC1DC766}"/>
              </a:ext>
            </a:extLst>
          </p:cNvPr>
          <p:cNvSpPr/>
          <p:nvPr userDrawn="1"/>
        </p:nvSpPr>
        <p:spPr>
          <a:xfrm rot="10800000">
            <a:off x="-1" y="-2"/>
            <a:ext cx="9159765" cy="3940629"/>
          </a:xfrm>
          <a:prstGeom prst="round2Same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488516"/>
            <a:ext cx="8261131" cy="2083234"/>
          </a:xfrm>
        </p:spPr>
        <p:txBody>
          <a:bodyPr>
            <a:noAutofit/>
          </a:bodyPr>
          <a:lstStyle>
            <a:lvl1pPr algn="l">
              <a:defRPr sz="3500" b="1">
                <a:solidFill>
                  <a:schemeClr val="tx1"/>
                </a:solidFill>
              </a:defRPr>
            </a:lvl1pPr>
          </a:lstStyle>
          <a:p>
            <a:r>
              <a:rPr lang="en-US"/>
              <a:t>Issues Surrounding Miscarriage, Induced Abortion, and the Delivery of Postabortion Care​</a:t>
            </a:r>
          </a:p>
        </p:txBody>
      </p:sp>
      <p:sp>
        <p:nvSpPr>
          <p:cNvPr id="3" name="Subtitle 2"/>
          <p:cNvSpPr>
            <a:spLocks noGrp="1"/>
          </p:cNvSpPr>
          <p:nvPr>
            <p:ph type="subTitle" idx="1" hasCustomPrompt="1"/>
          </p:nvPr>
        </p:nvSpPr>
        <p:spPr>
          <a:xfrm>
            <a:off x="457200" y="2716659"/>
            <a:ext cx="5959366" cy="1004949"/>
          </a:xfrm>
        </p:spPr>
        <p:txBody>
          <a:bodyPr anchor="t" anchorCtr="0">
            <a:noAutofit/>
          </a:bodyPr>
          <a:lstStyle>
            <a:lvl1pPr marL="0" indent="0" algn="l">
              <a:buNone/>
              <a:defRPr sz="2500" b="1" i="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Module 1</a:t>
            </a:r>
          </a:p>
          <a:p>
            <a:r>
              <a:rPr lang="en-US"/>
              <a:t>Session 1</a:t>
            </a:r>
          </a:p>
        </p:txBody>
      </p:sp>
      <p:pic>
        <p:nvPicPr>
          <p:cNvPr id="9" name="Picture 8" descr="Icon&#10;&#10;Description automatically generated">
            <a:extLst>
              <a:ext uri="{FF2B5EF4-FFF2-40B4-BE49-F238E27FC236}">
                <a16:creationId xmlns:a16="http://schemas.microsoft.com/office/drawing/2014/main" id="{A4FEA04B-3397-5271-77CC-876139B421E2}"/>
              </a:ext>
            </a:extLst>
          </p:cNvPr>
          <p:cNvPicPr>
            <a:picLocks noChangeAspect="1"/>
          </p:cNvPicPr>
          <p:nvPr userDrawn="1"/>
        </p:nvPicPr>
        <p:blipFill>
          <a:blip r:embed="rId2"/>
          <a:stretch>
            <a:fillRect/>
          </a:stretch>
        </p:blipFill>
        <p:spPr>
          <a:xfrm>
            <a:off x="7260372" y="2525664"/>
            <a:ext cx="1457959" cy="1457959"/>
          </a:xfrm>
          <a:prstGeom prst="rect">
            <a:avLst/>
          </a:prstGeom>
        </p:spPr>
      </p:pic>
      <p:pic>
        <p:nvPicPr>
          <p:cNvPr id="16" name="Picture 15" descr="Graphical user interface, application, Teams&#10;&#10;Description automatically generated">
            <a:extLst>
              <a:ext uri="{FF2B5EF4-FFF2-40B4-BE49-F238E27FC236}">
                <a16:creationId xmlns:a16="http://schemas.microsoft.com/office/drawing/2014/main" id="{B7E37E23-C437-4FD0-C9CB-FFA79C7F937B}"/>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9127746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Orange backgroun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0EED8C6D-3046-C30F-415B-F60CB59931D5}"/>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388075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rizontal full bleed phot">
    <p:spTree>
      <p:nvGrpSpPr>
        <p:cNvPr id="1" name=""/>
        <p:cNvGrpSpPr/>
        <p:nvPr/>
      </p:nvGrpSpPr>
      <p:grpSpPr>
        <a:xfrm>
          <a:off x="0" y="0"/>
          <a:ext cx="0" cy="0"/>
          <a:chOff x="0" y="0"/>
          <a:chExt cx="0" cy="0"/>
        </a:xfrm>
      </p:grpSpPr>
      <p:pic>
        <p:nvPicPr>
          <p:cNvPr id="5" name="Picture 4" descr="Graphical user interface, application, Teams&#10;&#10;Description automatically generated">
            <a:extLst>
              <a:ext uri="{FF2B5EF4-FFF2-40B4-BE49-F238E27FC236}">
                <a16:creationId xmlns:a16="http://schemas.microsoft.com/office/drawing/2014/main" id="{A1493318-53C9-4277-B5D8-EE4A8A40A4A4}"/>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grpSp>
        <p:nvGrpSpPr>
          <p:cNvPr id="3" name="Group 2">
            <a:extLst>
              <a:ext uri="{FF2B5EF4-FFF2-40B4-BE49-F238E27FC236}">
                <a16:creationId xmlns:a16="http://schemas.microsoft.com/office/drawing/2014/main" id="{F329DD17-B12E-D0B9-96F5-AAB3998F151C}"/>
              </a:ext>
            </a:extLst>
          </p:cNvPr>
          <p:cNvGrpSpPr/>
          <p:nvPr userDrawn="1"/>
        </p:nvGrpSpPr>
        <p:grpSpPr>
          <a:xfrm>
            <a:off x="0" y="0"/>
            <a:ext cx="341086" cy="5143500"/>
            <a:chOff x="-49875" y="0"/>
            <a:chExt cx="141051" cy="5143500"/>
          </a:xfrm>
        </p:grpSpPr>
        <p:sp>
          <p:nvSpPr>
            <p:cNvPr id="4" name="Rectangle 3">
              <a:extLst>
                <a:ext uri="{FF2B5EF4-FFF2-40B4-BE49-F238E27FC236}">
                  <a16:creationId xmlns:a16="http://schemas.microsoft.com/office/drawing/2014/main" id="{861645AB-50BA-0541-BF02-3CF435A95FF5}"/>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B65B357E-D7A9-DFE3-1F63-0E13CC5C364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09048759-5121-ED2B-1A11-8AD1B0D43C0E}"/>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587074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C64F389-C694-1B43-9A3E-6C550BB2F919}"/>
              </a:ext>
            </a:extLst>
          </p:cNvPr>
          <p:cNvSpPr>
            <a:spLocks noGrp="1"/>
          </p:cNvSpPr>
          <p:nvPr>
            <p:ph type="pic" sz="quarter" idx="13"/>
          </p:nvPr>
        </p:nvSpPr>
        <p:spPr>
          <a:xfrm>
            <a:off x="150090" y="0"/>
            <a:ext cx="4970815" cy="5143500"/>
          </a:xfrm>
        </p:spPr>
        <p:txBody>
          <a:bodyPr/>
          <a:lstStyle/>
          <a:p>
            <a:endParaRPr lang="en-US"/>
          </a:p>
        </p:txBody>
      </p:sp>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BC028657-0D5E-CA1A-BDBD-265FDAFF0762}"/>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3" name="Group 2">
            <a:extLst>
              <a:ext uri="{FF2B5EF4-FFF2-40B4-BE49-F238E27FC236}">
                <a16:creationId xmlns:a16="http://schemas.microsoft.com/office/drawing/2014/main" id="{89079415-6614-C50F-7C22-DAFC8A5BF447}"/>
              </a:ext>
            </a:extLst>
          </p:cNvPr>
          <p:cNvGrpSpPr/>
          <p:nvPr userDrawn="1"/>
        </p:nvGrpSpPr>
        <p:grpSpPr>
          <a:xfrm>
            <a:off x="0" y="0"/>
            <a:ext cx="341086" cy="5143500"/>
            <a:chOff x="-49875" y="0"/>
            <a:chExt cx="141051" cy="5143500"/>
          </a:xfrm>
        </p:grpSpPr>
        <p:sp>
          <p:nvSpPr>
            <p:cNvPr id="5" name="Rectangle 4">
              <a:extLst>
                <a:ext uri="{FF2B5EF4-FFF2-40B4-BE49-F238E27FC236}">
                  <a16:creationId xmlns:a16="http://schemas.microsoft.com/office/drawing/2014/main" id="{FD788878-6924-89C3-126D-4BD02C70850C}"/>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9DE56173-106D-E1C9-6D01-241284906673}"/>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4552238-0D5A-C39A-713A-8A05C44F20F6}"/>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888006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Graphical user interface, application, Teams&#10;&#10;Description automatically generated">
            <a:extLst>
              <a:ext uri="{FF2B5EF4-FFF2-40B4-BE49-F238E27FC236}">
                <a16:creationId xmlns:a16="http://schemas.microsoft.com/office/drawing/2014/main" id="{D1734167-AF19-16C7-63CF-E3647A904AB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Title 1"/>
          <p:cNvSpPr>
            <a:spLocks noGrp="1"/>
          </p:cNvSpPr>
          <p:nvPr>
            <p:ph type="title"/>
          </p:nvPr>
        </p:nvSpPr>
        <p:spPr>
          <a:xfrm>
            <a:off x="457201" y="204787"/>
            <a:ext cx="3008313" cy="871538"/>
          </a:xfrm>
        </p:spPr>
        <p:txBody>
          <a:bodyPr anchor="b">
            <a:noAutofit/>
          </a:bodyPr>
          <a:lstStyle>
            <a:lvl1pPr algn="l">
              <a:defRPr sz="2000" b="1">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3575050" y="204788"/>
            <a:ext cx="5111750" cy="4003001"/>
          </a:xfrm>
        </p:spPr>
        <p:txBody>
          <a:bodyPr>
            <a:noAutofit/>
          </a:bodyPr>
          <a:lstStyle>
            <a:lvl1pPr marL="257175" indent="-257175">
              <a:buFontTx/>
              <a:buBlip>
                <a:blip r:embed="rId3"/>
              </a:buBlip>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131463"/>
          </a:xfrm>
        </p:spPr>
        <p:txBody>
          <a:bodyPr>
            <a:noAutofit/>
          </a:bodyPr>
          <a:lstStyle>
            <a:lvl1pPr marL="0" indent="0">
              <a:buNone/>
              <a:defRPr sz="1400">
                <a:solidFill>
                  <a:schemeClr val="tx1">
                    <a:lumMod val="75000"/>
                    <a:lumOff val="2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D3D180BE-55A5-5C44-9BE2-42C74470CEE5}" type="datetimeFigureOut">
              <a:rPr lang="en-US" smtClean="0"/>
              <a:t>7/1/2024</a:t>
            </a:fld>
            <a:endParaRPr lang="en-US"/>
          </a:p>
        </p:txBody>
      </p:sp>
      <p:grpSp>
        <p:nvGrpSpPr>
          <p:cNvPr id="6" name="Group 5">
            <a:extLst>
              <a:ext uri="{FF2B5EF4-FFF2-40B4-BE49-F238E27FC236}">
                <a16:creationId xmlns:a16="http://schemas.microsoft.com/office/drawing/2014/main" id="{16F149EC-CB9C-CDCD-4E8D-DE8B0A21EF80}"/>
              </a:ext>
            </a:extLst>
          </p:cNvPr>
          <p:cNvGrpSpPr/>
          <p:nvPr userDrawn="1"/>
        </p:nvGrpSpPr>
        <p:grpSpPr>
          <a:xfrm>
            <a:off x="0" y="0"/>
            <a:ext cx="341086" cy="5143500"/>
            <a:chOff x="-49875" y="0"/>
            <a:chExt cx="141051" cy="5143500"/>
          </a:xfrm>
        </p:grpSpPr>
        <p:sp>
          <p:nvSpPr>
            <p:cNvPr id="7" name="Rectangle 6">
              <a:extLst>
                <a:ext uri="{FF2B5EF4-FFF2-40B4-BE49-F238E27FC236}">
                  <a16:creationId xmlns:a16="http://schemas.microsoft.com/office/drawing/2014/main" id="{067FC778-D355-F890-ABB4-F2FB6B9C9F72}"/>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144FF647-AA8F-7E22-C342-AA7A07492AB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F64055ED-8305-4056-D548-299D156D17DB}"/>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296810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D3D180BE-55A5-5C44-9BE2-42C74470CEE5}" type="datetimeFigureOut">
              <a:rPr lang="en-US" smtClean="0"/>
              <a:t>7/1/2024</a:t>
            </a:fld>
            <a:endParaRPr lang="en-US"/>
          </a:p>
        </p:txBody>
      </p:sp>
      <p:sp>
        <p:nvSpPr>
          <p:cNvPr id="2" name="Title 1"/>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a:t>Click to edit Master title style</a:t>
            </a:r>
          </a:p>
        </p:txBody>
      </p:sp>
      <p:pic>
        <p:nvPicPr>
          <p:cNvPr id="16" name="Picture 15" descr="Graphical user interface, application, Teams&#10;&#10;Description automatically generated">
            <a:extLst>
              <a:ext uri="{FF2B5EF4-FFF2-40B4-BE49-F238E27FC236}">
                <a16:creationId xmlns:a16="http://schemas.microsoft.com/office/drawing/2014/main" id="{94AD127E-2779-D170-5DFF-24879C058B2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pic>
        <p:nvPicPr>
          <p:cNvPr id="4" name="Picture 3" descr="A black and orange rectangle with a black background&#10;&#10;Description automatically generated">
            <a:extLst>
              <a:ext uri="{FF2B5EF4-FFF2-40B4-BE49-F238E27FC236}">
                <a16:creationId xmlns:a16="http://schemas.microsoft.com/office/drawing/2014/main" id="{18FD4FD1-0544-9C15-781A-ECECB4B7794D}"/>
              </a:ext>
            </a:extLst>
          </p:cNvPr>
          <p:cNvPicPr>
            <a:picLocks noChangeAspect="1"/>
          </p:cNvPicPr>
          <p:nvPr userDrawn="1"/>
        </p:nvPicPr>
        <p:blipFill>
          <a:blip r:embed="rId3"/>
          <a:stretch>
            <a:fillRect/>
          </a:stretch>
        </p:blipFill>
        <p:spPr>
          <a:xfrm>
            <a:off x="-64008" y="0"/>
            <a:ext cx="9208008" cy="5179505"/>
          </a:xfrm>
          <a:prstGeom prst="rect">
            <a:avLst/>
          </a:prstGeom>
        </p:spPr>
      </p:pic>
    </p:spTree>
    <p:extLst>
      <p:ext uri="{BB962C8B-B14F-4D97-AF65-F5344CB8AC3E}">
        <p14:creationId xmlns:p14="http://schemas.microsoft.com/office/powerpoint/2010/main" val="2024726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Vertical Bullet Points">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37DED2DE-7E59-2728-159C-48F95F41F6D8}"/>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Vertical Text Placeholder 2"/>
          <p:cNvSpPr>
            <a:spLocks noGrp="1"/>
          </p:cNvSpPr>
          <p:nvPr>
            <p:ph type="body" orient="vert" idx="1"/>
          </p:nvPr>
        </p:nvSpPr>
        <p:spPr>
          <a:xfrm>
            <a:off x="548640" y="1463040"/>
            <a:ext cx="8229600" cy="2836189"/>
          </a:xfrm>
        </p:spPr>
        <p:txBody>
          <a:bodyPr vert="horz">
            <a:noAutofit/>
          </a:bodyPr>
          <a:lstStyle>
            <a:lvl1pPr marL="257175" indent="-257175">
              <a:buFontTx/>
              <a:buBlip>
                <a:blip r:embed="rId3"/>
              </a:buBlip>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D180BE-55A5-5C44-9BE2-42C74470CEE5}" type="datetimeFigureOut">
              <a:rPr lang="en-US" smtClean="0"/>
              <a:t>7/1/2024</a:t>
            </a:fld>
            <a:endParaRPr lang="en-US"/>
          </a:p>
        </p:txBody>
      </p:sp>
      <p:sp>
        <p:nvSpPr>
          <p:cNvPr id="9" name="Title 1">
            <a:extLst>
              <a:ext uri="{FF2B5EF4-FFF2-40B4-BE49-F238E27FC236}">
                <a16:creationId xmlns:a16="http://schemas.microsoft.com/office/drawing/2014/main" id="{8A76210F-F479-6A67-FBF9-0B5652C4C27A}"/>
              </a:ext>
            </a:extLst>
          </p:cNvPr>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4A20F6DE-C7CB-47C4-D50E-1DF4345CD866}"/>
              </a:ext>
            </a:extLst>
          </p:cNvPr>
          <p:cNvPicPr>
            <a:picLocks noChangeAspect="1"/>
          </p:cNvPicPr>
          <p:nvPr userDrawn="1"/>
        </p:nvPicPr>
        <p:blipFill rotWithShape="1">
          <a:blip r:embed="rId4"/>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592197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F69159E0-7790-A7C5-0ECA-B25D290B7940}"/>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Content Placeholder 2"/>
          <p:cNvSpPr>
            <a:spLocks noGrp="1"/>
          </p:cNvSpPr>
          <p:nvPr>
            <p:ph idx="1"/>
          </p:nvPr>
        </p:nvSpPr>
        <p:spPr>
          <a:xfrm>
            <a:off x="548640" y="1463040"/>
            <a:ext cx="8229600" cy="2834640"/>
          </a:xfrm>
        </p:spPr>
        <p:txBody>
          <a:bodyPr>
            <a:noAutofit/>
          </a:bodyPr>
          <a:lstStyle>
            <a:lvl1pPr marL="257175" indent="-257175">
              <a:buClr>
                <a:srgbClr val="E17000"/>
              </a:buClr>
              <a:buFont typeface="System Font Regular"/>
              <a:buChar char="&gt;"/>
              <a:defRPr sz="1800">
                <a:solidFill>
                  <a:schemeClr val="tx1">
                    <a:lumMod val="75000"/>
                    <a:lumOff val="25000"/>
                  </a:schemeClr>
                </a:solidFill>
              </a:defRPr>
            </a:lvl1pPr>
            <a:lvl2pPr marL="557213" indent="-214313">
              <a:buClr>
                <a:srgbClr val="E17000"/>
              </a:buClr>
              <a:buSzPct val="80000"/>
              <a:buFont typeface="Wingdings" pitchFamily="2" charset="2"/>
              <a:buChar char="§"/>
              <a:defRPr sz="1800">
                <a:solidFill>
                  <a:schemeClr val="tx1">
                    <a:lumMod val="75000"/>
                    <a:lumOff val="25000"/>
                  </a:schemeClr>
                </a:solidFill>
              </a:defRPr>
            </a:lvl2pPr>
            <a:lvl3pPr marL="857250" indent="-171450">
              <a:buClr>
                <a:srgbClr val="E17000"/>
              </a:buClr>
              <a:buFont typeface="System Font Regular"/>
              <a:buChar char="-"/>
              <a:defRPr sz="1800">
                <a:solidFill>
                  <a:schemeClr val="tx1">
                    <a:lumMod val="75000"/>
                    <a:lumOff val="25000"/>
                  </a:schemeClr>
                </a:solidFill>
              </a:defRPr>
            </a:lvl3pPr>
            <a:lvl4pPr marL="1200150" indent="-171450">
              <a:buClr>
                <a:srgbClr val="E17000"/>
              </a:buClr>
              <a:buSzPct val="70000"/>
              <a:buFont typeface="Courier New" panose="02070309020205020404" pitchFamily="49" charset="0"/>
              <a:buChar char="o"/>
              <a:defRPr sz="1800">
                <a:solidFill>
                  <a:schemeClr val="tx1">
                    <a:lumMod val="75000"/>
                    <a:lumOff val="25000"/>
                  </a:schemeClr>
                </a:solidFill>
              </a:defRPr>
            </a:lvl4pPr>
            <a:lvl5pPr marL="1543050" indent="-171450">
              <a:buClr>
                <a:srgbClr val="E17000"/>
              </a:buClr>
              <a:buSzPct val="50000"/>
              <a:buFont typeface="Arial" panose="020B0604020202020204" pitchFamily="34" charset="0"/>
              <a:buChar cha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548640" y="4767263"/>
            <a:ext cx="2895600" cy="273844"/>
          </a:xfrm>
        </p:spPr>
        <p:txBody>
          <a:bodyPr/>
          <a:lstStyle/>
          <a:p>
            <a:endParaRPr lang="en-US"/>
          </a:p>
        </p:txBody>
      </p:sp>
      <p:sp>
        <p:nvSpPr>
          <p:cNvPr id="7" name="Title 1">
            <a:extLst>
              <a:ext uri="{FF2B5EF4-FFF2-40B4-BE49-F238E27FC236}">
                <a16:creationId xmlns:a16="http://schemas.microsoft.com/office/drawing/2014/main" id="{A540BA38-9683-AE9F-6912-C7E4D2E71E7D}"/>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a:t>Click to edit Master title style</a:t>
            </a:r>
          </a:p>
        </p:txBody>
      </p:sp>
      <p:pic>
        <p:nvPicPr>
          <p:cNvPr id="9" name="Picture 8" descr="Graphical user interface, application, Teams&#10;&#10;Description automatically generated">
            <a:extLst>
              <a:ext uri="{FF2B5EF4-FFF2-40B4-BE49-F238E27FC236}">
                <a16:creationId xmlns:a16="http://schemas.microsoft.com/office/drawing/2014/main" id="{71069C9E-94FE-07BB-5786-556BEAFEC6DE}"/>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79496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noAutofit/>
          </a:bodyPr>
          <a:lstStyle>
            <a:lvl1pPr algn="ctr">
              <a:defRPr sz="3500" b="1">
                <a:solidFill>
                  <a:schemeClr val="tx1">
                    <a:lumMod val="75000"/>
                    <a:lumOff val="25000"/>
                  </a:schemeClr>
                </a:solidFill>
              </a:defRPr>
            </a:lvl1pPr>
          </a:lstStyle>
          <a:p>
            <a:r>
              <a:rPr lang="en-US"/>
              <a:t>Click to edit Master title style</a:t>
            </a:r>
          </a:p>
        </p:txBody>
      </p:sp>
      <p:sp>
        <p:nvSpPr>
          <p:cNvPr id="3" name="Subtitle 2"/>
          <p:cNvSpPr>
            <a:spLocks noGrp="1"/>
          </p:cNvSpPr>
          <p:nvPr>
            <p:ph type="subTitle" idx="1"/>
          </p:nvPr>
        </p:nvSpPr>
        <p:spPr>
          <a:xfrm>
            <a:off x="1371600" y="2779293"/>
            <a:ext cx="6400800" cy="1314450"/>
          </a:xfrm>
        </p:spPr>
        <p:txBody>
          <a:bodyPr>
            <a:noAutofit/>
          </a:bodyPr>
          <a:lstStyle>
            <a:lvl1pPr marL="0" indent="0" algn="ctr">
              <a:buNone/>
              <a:defRPr sz="3000" b="1" i="1">
                <a:solidFill>
                  <a:srgbClr val="970254"/>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3D180BE-55A5-5C44-9BE2-42C74470CEE5}" type="datetimeFigureOut">
              <a:rPr lang="en-US" smtClean="0"/>
              <a:t>7/1/2024</a:t>
            </a:fld>
            <a:endParaRPr lang="en-US"/>
          </a:p>
        </p:txBody>
      </p:sp>
      <p:pic>
        <p:nvPicPr>
          <p:cNvPr id="6" name="Picture 5" descr="Graphical user interface, application, Teams&#10;&#10;Description automatically generated">
            <a:extLst>
              <a:ext uri="{FF2B5EF4-FFF2-40B4-BE49-F238E27FC236}">
                <a16:creationId xmlns:a16="http://schemas.microsoft.com/office/drawing/2014/main" id="{176A6F0D-94B1-DFD8-A34E-D2C041C0F5D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8" name="Group 7">
            <a:extLst>
              <a:ext uri="{FF2B5EF4-FFF2-40B4-BE49-F238E27FC236}">
                <a16:creationId xmlns:a16="http://schemas.microsoft.com/office/drawing/2014/main" id="{0E6D5690-A690-79B0-E7AB-C7A315330843}"/>
              </a:ext>
            </a:extLst>
          </p:cNvPr>
          <p:cNvGrpSpPr/>
          <p:nvPr userDrawn="1"/>
        </p:nvGrpSpPr>
        <p:grpSpPr>
          <a:xfrm>
            <a:off x="0" y="0"/>
            <a:ext cx="341086" cy="5143500"/>
            <a:chOff x="-49875" y="0"/>
            <a:chExt cx="141051" cy="5143500"/>
          </a:xfrm>
        </p:grpSpPr>
        <p:sp>
          <p:nvSpPr>
            <p:cNvPr id="10" name="Rectangle 9"/>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a:extLst>
                <a:ext uri="{FF2B5EF4-FFF2-40B4-BE49-F238E27FC236}">
                  <a16:creationId xmlns:a16="http://schemas.microsoft.com/office/drawing/2014/main" id="{1E2B4FA8-EFF1-2B24-8460-4F2A37287227}"/>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F13C846-6370-4645-F279-A4DB60374753}"/>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427397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48640" y="1463040"/>
            <a:ext cx="3947161" cy="2870421"/>
          </a:xfrm>
        </p:spPr>
        <p:txBody>
          <a:bodyPr>
            <a:noAutofit/>
          </a:bodyPr>
          <a:lstStyle>
            <a:lvl1pPr>
              <a:defRPr sz="20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66930" y="1463039"/>
            <a:ext cx="3950208" cy="2870421"/>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3D180BE-55A5-5C44-9BE2-42C74470CEE5}" type="datetimeFigureOut">
              <a:rPr lang="en-US" smtClean="0"/>
              <a:t>7/1/2024</a:t>
            </a:fld>
            <a:endParaRPr lang="en-US"/>
          </a:p>
        </p:txBody>
      </p:sp>
      <p:pic>
        <p:nvPicPr>
          <p:cNvPr id="7" name="Picture 6" descr="Graphical user interface, application, Teams&#10;&#10;Description automatically generated">
            <a:extLst>
              <a:ext uri="{FF2B5EF4-FFF2-40B4-BE49-F238E27FC236}">
                <a16:creationId xmlns:a16="http://schemas.microsoft.com/office/drawing/2014/main" id="{8C206FD9-DD25-9ABD-87F2-50C6DDE8F426}"/>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pic>
        <p:nvPicPr>
          <p:cNvPr id="6" name="Picture 5" descr="A black and orange rectangle with a black background&#10;&#10;Description automatically generated">
            <a:extLst>
              <a:ext uri="{FF2B5EF4-FFF2-40B4-BE49-F238E27FC236}">
                <a16:creationId xmlns:a16="http://schemas.microsoft.com/office/drawing/2014/main" id="{3A2C88D7-9694-D250-B4B8-3D7AE6CA9255}"/>
              </a:ext>
            </a:extLst>
          </p:cNvPr>
          <p:cNvPicPr>
            <a:picLocks noChangeAspect="1"/>
          </p:cNvPicPr>
          <p:nvPr userDrawn="1"/>
        </p:nvPicPr>
        <p:blipFill>
          <a:blip r:embed="rId3"/>
          <a:stretch>
            <a:fillRect/>
          </a:stretch>
        </p:blipFill>
        <p:spPr>
          <a:xfrm>
            <a:off x="-1" y="0"/>
            <a:ext cx="9144000" cy="5143500"/>
          </a:xfrm>
          <a:prstGeom prst="rect">
            <a:avLst/>
          </a:prstGeom>
        </p:spPr>
      </p:pic>
    </p:spTree>
    <p:extLst>
      <p:ext uri="{BB962C8B-B14F-4D97-AF65-F5344CB8AC3E}">
        <p14:creationId xmlns:p14="http://schemas.microsoft.com/office/powerpoint/2010/main" val="5362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75E66F24-D101-0150-61C6-08CB6DB18BD5}"/>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10" name="Title 1">
            <a:extLst>
              <a:ext uri="{FF2B5EF4-FFF2-40B4-BE49-F238E27FC236}">
                <a16:creationId xmlns:a16="http://schemas.microsoft.com/office/drawing/2014/main" id="{127D909E-B599-4D1B-C7E8-8167F66CF54C}"/>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1E7903AA-5C7D-0CC9-A08E-E096AF83DA32}"/>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
        <p:nvSpPr>
          <p:cNvPr id="3" name="Text Placeholder 2"/>
          <p:cNvSpPr>
            <a:spLocks noGrp="1"/>
          </p:cNvSpPr>
          <p:nvPr>
            <p:ph type="body" idx="1"/>
          </p:nvPr>
        </p:nvSpPr>
        <p:spPr>
          <a:xfrm>
            <a:off x="548640" y="1463040"/>
            <a:ext cx="3950208" cy="479822"/>
          </a:xfrm>
        </p:spPr>
        <p:txBody>
          <a:bodyPr anchor="t" anchorCtr="0">
            <a:noAutofit/>
          </a:bodyPr>
          <a:lstStyle>
            <a:lvl1pPr marL="0" indent="0" algn="ctr">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48640" y="2051437"/>
            <a:ext cx="394874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47534" y="1463040"/>
            <a:ext cx="3950208" cy="479822"/>
          </a:xfrm>
        </p:spPr>
        <p:txBody>
          <a:bodyPr anchor="t" anchorCtr="0">
            <a:noAutofit/>
          </a:bodyPr>
          <a:lstStyle>
            <a:lvl1pPr marL="0" indent="0">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47534" y="2051436"/>
            <a:ext cx="395020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3D180BE-55A5-5C44-9BE2-42C74470CEE5}" type="datetimeFigureOut">
              <a:rPr lang="en-US" smtClean="0"/>
              <a:t>7/1/2024</a:t>
            </a:fld>
            <a:endParaRPr lang="en-US"/>
          </a:p>
        </p:txBody>
      </p:sp>
    </p:spTree>
    <p:extLst>
      <p:ext uri="{BB962C8B-B14F-4D97-AF65-F5344CB8AC3E}">
        <p14:creationId xmlns:p14="http://schemas.microsoft.com/office/powerpoint/2010/main" val="7115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with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88B9A075-1070-0B75-5C23-EB9E7ACC4DDA}"/>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10" name="Group 9">
            <a:extLst>
              <a:ext uri="{FF2B5EF4-FFF2-40B4-BE49-F238E27FC236}">
                <a16:creationId xmlns:a16="http://schemas.microsoft.com/office/drawing/2014/main" id="{5FB23F01-9FCC-BF69-512B-0A40F3550C46}"/>
              </a:ext>
            </a:extLst>
          </p:cNvPr>
          <p:cNvGrpSpPr/>
          <p:nvPr userDrawn="1"/>
        </p:nvGrpSpPr>
        <p:grpSpPr>
          <a:xfrm>
            <a:off x="0" y="0"/>
            <a:ext cx="341086" cy="5143500"/>
            <a:chOff x="-49875" y="0"/>
            <a:chExt cx="141051" cy="5143500"/>
          </a:xfrm>
        </p:grpSpPr>
        <p:sp>
          <p:nvSpPr>
            <p:cNvPr id="11" name="Rectangle 10">
              <a:extLst>
                <a:ext uri="{FF2B5EF4-FFF2-40B4-BE49-F238E27FC236}">
                  <a16:creationId xmlns:a16="http://schemas.microsoft.com/office/drawing/2014/main" id="{F04776D7-79F3-2A86-C2A9-96584D4A618D}"/>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06F17423-96DF-3BFB-B8B9-DD7C29F8E678}"/>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B62A0149-39C0-F013-48F2-52433BA01615}"/>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181606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EB52170B-5D15-A04E-AF99-45CF00D7C3A0}" type="slidenum">
              <a:rPr lang="en-US" smtClean="0"/>
              <a:t>‹#›</a:t>
            </a:fld>
            <a:endParaRPr lang="en-US"/>
          </a:p>
        </p:txBody>
      </p:sp>
    </p:spTree>
    <p:extLst>
      <p:ext uri="{BB962C8B-B14F-4D97-AF65-F5344CB8AC3E}">
        <p14:creationId xmlns:p14="http://schemas.microsoft.com/office/powerpoint/2010/main" val="1848996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latin typeface="Arial"/>
                <a:cs typeface="Arial"/>
              </a:defRPr>
            </a:lvl1pPr>
          </a:lstStyle>
          <a:p>
            <a:fld id="{D3D180BE-55A5-5C44-9BE2-42C74470CEE5}" type="datetimeFigureOut">
              <a:rPr lang="en-US" smtClean="0"/>
              <a:pPr/>
              <a:t>7/1/2024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latin typeface="Arial"/>
                <a:cs typeface="Arial"/>
              </a:defRPr>
            </a:lvl1pPr>
          </a:lstStyle>
          <a:p>
            <a:endParaRPr lang="en-US"/>
          </a:p>
        </p:txBody>
      </p:sp>
    </p:spTree>
    <p:extLst>
      <p:ext uri="{BB962C8B-B14F-4D97-AF65-F5344CB8AC3E}">
        <p14:creationId xmlns:p14="http://schemas.microsoft.com/office/powerpoint/2010/main" val="4048611944"/>
      </p:ext>
    </p:extLst>
  </p:cSld>
  <p:clrMap bg1="lt1" tx1="dk1" bg2="lt2" tx2="dk2" accent1="accent1" accent2="accent2" accent3="accent3" accent4="accent4" accent5="accent5" accent6="accent6" hlink="hlink" folHlink="folHlink"/>
  <p:sldLayoutIdLst>
    <p:sldLayoutId id="2147483660" r:id="rId1"/>
    <p:sldLayoutId id="2147483654" r:id="rId2"/>
    <p:sldLayoutId id="2147483658" r:id="rId3"/>
    <p:sldLayoutId id="2147483650" r:id="rId4"/>
    <p:sldLayoutId id="2147483649" r:id="rId5"/>
    <p:sldLayoutId id="2147483652" r:id="rId6"/>
    <p:sldLayoutId id="2147483653" r:id="rId7"/>
    <p:sldLayoutId id="2147483655" r:id="rId8"/>
    <p:sldLayoutId id="2147483662" r:id="rId9"/>
    <p:sldLayoutId id="2147483681" r:id="rId10"/>
    <p:sldLayoutId id="2147483661" r:id="rId11"/>
    <p:sldLayoutId id="2147483682" r:id="rId12"/>
    <p:sldLayoutId id="2147483656" r:id="rId13"/>
  </p:sldLayoutIdLst>
  <p:txStyles>
    <p:titleStyle>
      <a:lvl1pPr algn="l" defTabSz="342900" rtl="0" eaLnBrk="1" latinLnBrk="0" hangingPunct="1">
        <a:spcBef>
          <a:spcPct val="0"/>
        </a:spcBef>
        <a:buNone/>
        <a:defRPr sz="1800" kern="1200">
          <a:solidFill>
            <a:schemeClr val="bg1"/>
          </a:solidFill>
          <a:latin typeface="Arial"/>
          <a:ea typeface="+mj-ea"/>
          <a:cs typeface="Arial"/>
        </a:defRPr>
      </a:lvl1pPr>
    </p:titleStyle>
    <p:bodyStyle>
      <a:lvl1pPr marL="257175" indent="-257175" algn="l" defTabSz="342900" rtl="0" eaLnBrk="1" latinLnBrk="0" hangingPunct="1">
        <a:spcBef>
          <a:spcPct val="20000"/>
        </a:spcBef>
        <a:buClr>
          <a:srgbClr val="E17000"/>
        </a:buClr>
        <a:buFont typeface="System Font Regular"/>
        <a:buChar char="&gt;"/>
        <a:defRPr sz="2100" kern="1200">
          <a:solidFill>
            <a:schemeClr val="tx1">
              <a:lumMod val="75000"/>
              <a:lumOff val="25000"/>
            </a:schemeClr>
          </a:solidFill>
          <a:latin typeface="Arial"/>
          <a:ea typeface="+mn-ea"/>
          <a:cs typeface="Arial"/>
        </a:defRPr>
      </a:lvl1pPr>
      <a:lvl2pPr marL="557213" indent="-214313" algn="l" defTabSz="342900" rtl="0" eaLnBrk="1" latinLnBrk="0" hangingPunct="1">
        <a:spcBef>
          <a:spcPct val="20000"/>
        </a:spcBef>
        <a:buClr>
          <a:srgbClr val="E17000"/>
        </a:buClr>
        <a:buFont typeface="Arial" panose="020B0604020202020204" pitchFamily="34" charset="0"/>
        <a:buChar char="•"/>
        <a:defRPr sz="1800" kern="1200">
          <a:solidFill>
            <a:schemeClr val="tx1">
              <a:lumMod val="75000"/>
              <a:lumOff val="25000"/>
            </a:schemeClr>
          </a:solidFill>
          <a:latin typeface="Arial"/>
          <a:ea typeface="+mn-ea"/>
          <a:cs typeface="Arial"/>
        </a:defRPr>
      </a:lvl2pPr>
      <a:lvl3pPr marL="857250" indent="-171450" algn="l" defTabSz="342900" rtl="0" eaLnBrk="1" latinLnBrk="0" hangingPunct="1">
        <a:spcBef>
          <a:spcPct val="20000"/>
        </a:spcBef>
        <a:buClr>
          <a:srgbClr val="E17000"/>
        </a:buClr>
        <a:buFont typeface="System Font Regular"/>
        <a:buChar char="-"/>
        <a:defRPr sz="1500" kern="1200">
          <a:solidFill>
            <a:schemeClr val="tx1">
              <a:lumMod val="75000"/>
              <a:lumOff val="25000"/>
            </a:schemeClr>
          </a:solidFill>
          <a:latin typeface="Arial"/>
          <a:ea typeface="+mn-ea"/>
          <a:cs typeface="Arial"/>
        </a:defRPr>
      </a:lvl3pPr>
      <a:lvl4pPr marL="1200150" indent="-171450" algn="l" defTabSz="342900" rtl="0" eaLnBrk="1" latinLnBrk="0" hangingPunct="1">
        <a:spcBef>
          <a:spcPct val="20000"/>
        </a:spcBef>
        <a:buClr>
          <a:srgbClr val="E17000"/>
        </a:buClr>
        <a:buSzPct val="80000"/>
        <a:buFont typeface="Wingdings" pitchFamily="2" charset="2"/>
        <a:buChar char="§"/>
        <a:defRPr sz="1350" kern="1200">
          <a:solidFill>
            <a:schemeClr val="tx1">
              <a:lumMod val="75000"/>
              <a:lumOff val="25000"/>
            </a:schemeClr>
          </a:solidFill>
          <a:latin typeface="Arial"/>
          <a:ea typeface="+mn-ea"/>
          <a:cs typeface="Arial"/>
        </a:defRPr>
      </a:lvl4pPr>
      <a:lvl5pPr marL="1543050" indent="-171450" algn="l" defTabSz="342900" rtl="0" eaLnBrk="1" latinLnBrk="0" hangingPunct="1">
        <a:spcBef>
          <a:spcPct val="20000"/>
        </a:spcBef>
        <a:buClr>
          <a:srgbClr val="E17000"/>
        </a:buClr>
        <a:buSzPct val="70000"/>
        <a:buFont typeface="Courier New" panose="02070309020205020404" pitchFamily="49" charset="0"/>
        <a:buChar char="o"/>
        <a:defRPr sz="1350" kern="1200">
          <a:solidFill>
            <a:schemeClr val="tx1">
              <a:lumMod val="75000"/>
              <a:lumOff val="25000"/>
            </a:schemeClr>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8150" y="747024"/>
            <a:ext cx="8267700" cy="1459342"/>
          </a:xfrm>
        </p:spPr>
        <p:txBody>
          <a:bodyPr>
            <a:noAutofit/>
          </a:bodyPr>
          <a:lstStyle/>
          <a:p>
            <a:r>
              <a:rPr lang="en-US" b="1"/>
              <a:t>Sexually Transmitted Infection and HIV Service Provision </a:t>
            </a:r>
          </a:p>
        </p:txBody>
      </p:sp>
      <p:sp>
        <p:nvSpPr>
          <p:cNvPr id="6" name="Title 1"/>
          <p:cNvSpPr txBox="1">
            <a:spLocks/>
          </p:cNvSpPr>
          <p:nvPr/>
        </p:nvSpPr>
        <p:spPr>
          <a:xfrm>
            <a:off x="438149" y="2571751"/>
            <a:ext cx="5972077" cy="918936"/>
          </a:xfrm>
          <a:prstGeom prst="rect">
            <a:avLst/>
          </a:prstGeom>
        </p:spPr>
        <p:txBody>
          <a:bodyPr vert="horz" lIns="91440" tIns="45720" rIns="91440" bIns="45720" rtlCol="0" anchor="t" anchorCtr="0">
            <a:noAutofit/>
          </a:bodyPr>
          <a:lstStyle>
            <a:lvl1pPr algn="l" defTabSz="342900" rtl="0" eaLnBrk="1" latinLnBrk="0" hangingPunct="1">
              <a:spcBef>
                <a:spcPct val="0"/>
              </a:spcBef>
              <a:buNone/>
              <a:defRPr sz="1800" kern="1200">
                <a:solidFill>
                  <a:srgbClr val="D95C1D"/>
                </a:solidFill>
                <a:latin typeface="Arial"/>
                <a:ea typeface="+mj-ea"/>
                <a:cs typeface="Arial"/>
              </a:defRPr>
            </a:lvl1pPr>
          </a:lstStyle>
          <a:p>
            <a:r>
              <a:rPr lang="en-US" sz="2500">
                <a:solidFill>
                  <a:schemeClr val="tx1"/>
                </a:solidFill>
              </a:rPr>
              <a:t>Postabortion Care Curriculum </a:t>
            </a:r>
          </a:p>
          <a:p>
            <a:r>
              <a:rPr lang="en-US" sz="2500" b="1">
                <a:solidFill>
                  <a:schemeClr val="tx1"/>
                </a:solidFill>
              </a:rPr>
              <a:t>Module 3, Session 2</a:t>
            </a:r>
          </a:p>
        </p:txBody>
      </p:sp>
      <p:cxnSp>
        <p:nvCxnSpPr>
          <p:cNvPr id="5" name="Straight Connector 4">
            <a:extLst>
              <a:ext uri="{FF2B5EF4-FFF2-40B4-BE49-F238E27FC236}">
                <a16:creationId xmlns:a16="http://schemas.microsoft.com/office/drawing/2014/main" id="{1E277690-21AF-277D-D8E7-D663C6DF49C1}"/>
              </a:ext>
            </a:extLst>
          </p:cNvPr>
          <p:cNvCxnSpPr/>
          <p:nvPr/>
        </p:nvCxnSpPr>
        <p:spPr>
          <a:xfrm>
            <a:off x="534074" y="2419519"/>
            <a:ext cx="173978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496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Bacterial Vaginosis </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91848"/>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Bacterial vaginosis is often referred to as </a:t>
            </a:r>
            <a:r>
              <a:rPr lang="en-US" sz="1600" i="1" dirty="0" err="1">
                <a:solidFill>
                  <a:schemeClr val="tx1">
                    <a:lumMod val="75000"/>
                    <a:lumOff val="25000"/>
                  </a:schemeClr>
                </a:solidFill>
              </a:rPr>
              <a:t>gardnerella</a:t>
            </a:r>
            <a:r>
              <a:rPr lang="en-US" sz="1600" dirty="0">
                <a:solidFill>
                  <a:schemeClr val="tx1">
                    <a:lumMod val="75000"/>
                    <a:lumOff val="25000"/>
                  </a:schemeClr>
                </a:solidFill>
              </a:rPr>
              <a:t> and </a:t>
            </a:r>
            <a:r>
              <a:rPr lang="en-US" sz="1600" i="1" dirty="0" err="1">
                <a:solidFill>
                  <a:schemeClr val="tx1">
                    <a:lumMod val="75000"/>
                    <a:lumOff val="25000"/>
                  </a:schemeClr>
                </a:solidFill>
              </a:rPr>
              <a:t>haemophilus</a:t>
            </a:r>
            <a:r>
              <a:rPr lang="en-US" sz="1600" dirty="0">
                <a:solidFill>
                  <a:schemeClr val="tx1">
                    <a:lumMod val="75000"/>
                    <a:lumOff val="25000"/>
                  </a:schemeClr>
                </a:solidFill>
              </a:rPr>
              <a:t>, two of the common microorganisms found in this infection.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Bacterial vaginosis is an overgrowth of normally occurring bacteria in the vagina; the cause for this RTI is unclear and it is generally not considered an STI.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Common symptoms include a grey-colored, foul-smelling vaginal discharge, and possibly itching or irritation. Some people do not experience symptoms. Men can spread this infection but are typically asymptomatic.</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Bacterial vaginosis may increase the risk of STIs, and can lead to spontaneous abortion, premature birth, low birth weight, and pelvic inflammatory disease (PID).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 ​Refer to national guidelines or protocols for treatment options. </a:t>
            </a:r>
          </a:p>
        </p:txBody>
      </p:sp>
    </p:spTree>
    <p:extLst>
      <p:ext uri="{BB962C8B-B14F-4D97-AF65-F5344CB8AC3E}">
        <p14:creationId xmlns:p14="http://schemas.microsoft.com/office/powerpoint/2010/main" val="40853607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Candidiasis (Vulvovaginal Candidiasis)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96931"/>
            <a:ext cx="8229600" cy="363162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Candidiasis, commonly known as a yeast infection, is an overgrowth of normally occurring organisms in the vagina.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Causes: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Pregnancy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Antibiotic use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Oral contraceptive use</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Frequent exposure to semen over a short period of time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Diabetes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​Rarely, candidiasis can be spread sexually.</a:t>
            </a:r>
          </a:p>
        </p:txBody>
      </p:sp>
    </p:spTree>
    <p:extLst>
      <p:ext uri="{BB962C8B-B14F-4D97-AF65-F5344CB8AC3E}">
        <p14:creationId xmlns:p14="http://schemas.microsoft.com/office/powerpoint/2010/main" val="1408583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Candidiasis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91847"/>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Signs and symptoms:</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Vaginal burning, itching, and irritation, as well as a thick white discharge</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An itchy rash on male genitalia​</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Complications: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May cause severe irritation and damage the skin</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Can be uncomfortable enough to require treatment</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Does </a:t>
            </a:r>
            <a:r>
              <a:rPr lang="en-US" b="1" dirty="0">
                <a:solidFill>
                  <a:schemeClr val="tx1">
                    <a:lumMod val="75000"/>
                    <a:lumOff val="25000"/>
                  </a:schemeClr>
                </a:solidFill>
              </a:rPr>
              <a:t>not</a:t>
            </a:r>
            <a:r>
              <a:rPr lang="en-US" dirty="0">
                <a:solidFill>
                  <a:schemeClr val="tx1">
                    <a:lumMod val="75000"/>
                    <a:lumOff val="25000"/>
                  </a:schemeClr>
                </a:solidFill>
              </a:rPr>
              <a:t> infect the fallopian tubes or uterus and does not affect fertility</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​Refer to national guidelines or protocols for treatment options.  </a:t>
            </a:r>
          </a:p>
        </p:txBody>
      </p:sp>
    </p:spTree>
    <p:extLst>
      <p:ext uri="{BB962C8B-B14F-4D97-AF65-F5344CB8AC3E}">
        <p14:creationId xmlns:p14="http://schemas.microsoft.com/office/powerpoint/2010/main" val="708605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Chancroid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94882"/>
            <a:ext cx="8219661" cy="363162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Chancroid, or soft chancre, is an STI caused by </a:t>
            </a:r>
            <a:r>
              <a:rPr lang="en-US" sz="1800" i="1" dirty="0" err="1">
                <a:solidFill>
                  <a:schemeClr val="tx1">
                    <a:lumMod val="75000"/>
                    <a:lumOff val="25000"/>
                  </a:schemeClr>
                </a:solidFill>
              </a:rPr>
              <a:t>Haemophilus</a:t>
            </a:r>
            <a:r>
              <a:rPr lang="en-US" sz="1800" i="1" dirty="0">
                <a:solidFill>
                  <a:schemeClr val="tx1">
                    <a:lumMod val="75000"/>
                    <a:lumOff val="25000"/>
                  </a:schemeClr>
                </a:solidFill>
              </a:rPr>
              <a:t> </a:t>
            </a:r>
            <a:r>
              <a:rPr lang="en-US" sz="1800" i="1" dirty="0" err="1">
                <a:solidFill>
                  <a:schemeClr val="tx1">
                    <a:lumMod val="75000"/>
                    <a:lumOff val="25000"/>
                  </a:schemeClr>
                </a:solidFill>
              </a:rPr>
              <a:t>ducreyi</a:t>
            </a:r>
            <a:r>
              <a:rPr lang="en-US" sz="1800" i="1" dirty="0">
                <a:solidFill>
                  <a:schemeClr val="tx1">
                    <a:lumMod val="75000"/>
                    <a:lumOff val="25000"/>
                  </a:schemeClr>
                </a:solidFill>
              </a:rPr>
              <a:t> (H. </a:t>
            </a:r>
            <a:r>
              <a:rPr lang="en-US" sz="1800" i="1" dirty="0" err="1">
                <a:solidFill>
                  <a:schemeClr val="tx1">
                    <a:lumMod val="75000"/>
                    <a:lumOff val="25000"/>
                  </a:schemeClr>
                </a:solidFill>
              </a:rPr>
              <a:t>ducreyi</a:t>
            </a:r>
            <a:r>
              <a:rPr lang="en-US" sz="1800" i="1" dirty="0">
                <a:solidFill>
                  <a:schemeClr val="tx1">
                    <a:lumMod val="75000"/>
                    <a:lumOff val="25000"/>
                  </a:schemeClr>
                </a:solidFill>
              </a:rPr>
              <a:t>) </a:t>
            </a:r>
            <a:r>
              <a:rPr lang="en-US" sz="1800" dirty="0">
                <a:solidFill>
                  <a:schemeClr val="tx1">
                    <a:lumMod val="75000"/>
                    <a:lumOff val="25000"/>
                  </a:schemeClr>
                </a:solidFill>
              </a:rPr>
              <a:t>bacteria.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Chancroid is more common in countries where HIV prevalence is high; however, cases have been declining globally.</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Signs and symptoms: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Soft, painful blisters or sores (ulcers) on the anus, genitals, lips, and/or mouth</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Swollen lymph glands containing pus in the groin area, which may open, drain, and cause scarring</a:t>
            </a:r>
          </a:p>
        </p:txBody>
      </p:sp>
    </p:spTree>
    <p:extLst>
      <p:ext uri="{BB962C8B-B14F-4D97-AF65-F5344CB8AC3E}">
        <p14:creationId xmlns:p14="http://schemas.microsoft.com/office/powerpoint/2010/main" val="28242445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Chancroid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10616"/>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Complications, which are rare but may occur if the infection is not treated:</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Fibrosis, or scarring</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Rectovaginal fistulae</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Swollen lymph glands in the groin that can rupture and drain pus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Treatment: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Chancroid is curable with treatment.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Chancroid ulcers are often confused with those of herpes or syphilis; treatment for both is common.​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​Refer to national guidelines or protocols for treatment options.  </a:t>
            </a:r>
          </a:p>
          <a:p>
            <a:pPr marL="800100" lvl="1" indent="-342900" fontAlgn="base">
              <a:spcBef>
                <a:spcPts val="1050"/>
              </a:spcBef>
              <a:buClr>
                <a:schemeClr val="tx2"/>
              </a:buClr>
              <a:buFont typeface="Courier New" panose="02070309020205020404" pitchFamily="49" charset="0"/>
              <a:buChar char="o"/>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36748793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Chlamydia</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35829" y="1074383"/>
            <a:ext cx="8472341" cy="377506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Caused by </a:t>
            </a:r>
            <a:r>
              <a:rPr lang="en-US" sz="1600" i="1" dirty="0">
                <a:solidFill>
                  <a:schemeClr val="tx1">
                    <a:lumMod val="75000"/>
                    <a:lumOff val="25000"/>
                  </a:schemeClr>
                </a:solidFill>
              </a:rPr>
              <a:t>Chlamydia trachomatis</a:t>
            </a:r>
            <a:r>
              <a:rPr lang="en-US" sz="1600" dirty="0">
                <a:solidFill>
                  <a:schemeClr val="tx1">
                    <a:lumMod val="75000"/>
                    <a:lumOff val="25000"/>
                  </a:schemeClr>
                </a:solidFill>
              </a:rPr>
              <a:t>, chlamydia is one of the most common STIs, especially among adolescents and youth.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Signs and symptoms: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Many people—approximately 75% of women and up to 50% of men—are asymptomatic.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Some women experience an unusual vaginal discharge, bleeding after intercourse, or bleeding between menstrual periods.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Some men may present with a clear penile discharge, pain or burning with urination, or swollen and tender testicles.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The same bacteria that causes chlamydia can also cause lymphogranuloma venereum, the symptoms of which include genital sores and swollen lymph nodes.</a:t>
            </a:r>
          </a:p>
          <a:p>
            <a:pPr marL="800100" lvl="1" indent="-342900" fontAlgn="base">
              <a:spcBef>
                <a:spcPts val="1050"/>
              </a:spcBef>
              <a:buClr>
                <a:schemeClr val="tx2"/>
              </a:buClr>
              <a:buFont typeface="Courier New" panose="02070309020205020404" pitchFamily="49" charset="0"/>
              <a:buChar char="o"/>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36299424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Chlamydia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01189"/>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Complications that may occur if inadequately treated or untreated:</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Can spread to the pelvic area and infect the fallopian tubes, ovaries, and uterus leading to PID</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Can be passed to a baby during birth, infecting the baby’s eyes and potentially causing serious damage, including blindness</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Can affect the testicles and cause sterility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Can increase the risk of HIV</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​Refer to national guidelines or protocols for treatment options.  </a:t>
            </a:r>
          </a:p>
        </p:txBody>
      </p:sp>
    </p:spTree>
    <p:extLst>
      <p:ext uri="{BB962C8B-B14F-4D97-AF65-F5344CB8AC3E}">
        <p14:creationId xmlns:p14="http://schemas.microsoft.com/office/powerpoint/2010/main" val="42089411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Genital Herpes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2717" y="1180804"/>
            <a:ext cx="8238565" cy="334625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Genital herpes (Herpes Simplex Virus Type 2 or HSV-2) is typically contracted through contact with the painful ulcers (blisters or sores) that the infection causes.​</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Herpes can be transmitted from genital to genital during vaginal and anal sex as well as between mouth and genital during oral sex.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Signs and symptoms: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Painful ulcers on the anus, genitals, lips, and/or mouth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Pain or burning with urination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Itching or tingling sensations in the genital area </a:t>
            </a:r>
          </a:p>
        </p:txBody>
      </p:sp>
    </p:spTree>
    <p:extLst>
      <p:ext uri="{BB962C8B-B14F-4D97-AF65-F5344CB8AC3E}">
        <p14:creationId xmlns:p14="http://schemas.microsoft.com/office/powerpoint/2010/main" val="893142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Genital Herpes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63483"/>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Initial ulcers will heal within one or two weeks, but the virus will remain in the body causing recurring outbreaks weeks, months, or even years apart.</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Complications: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Can be passed to a baby during pregnancy and delivery, which can cause the baby to become sick and possibly die</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Recurring, often painful, outbreaks</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There is no cure, but there are ways to relieve the pain and shorten an outbreak.</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​Refer to national guidelines or protocols for treatment options.  </a:t>
            </a:r>
          </a:p>
        </p:txBody>
      </p:sp>
    </p:spTree>
    <p:extLst>
      <p:ext uri="{BB962C8B-B14F-4D97-AF65-F5344CB8AC3E}">
        <p14:creationId xmlns:p14="http://schemas.microsoft.com/office/powerpoint/2010/main" val="12406440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Genital Ulcers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26527"/>
            <a:ext cx="8491491" cy="348751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HSV-2 is the most frequent cause of genital ulcer disease. Chancroid and syphilis are the other two most common genital ulcer diseases; chlamydia may also cause genital ulcers.</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Laboratory diagnosis of genital ulcer disease is rarely useful at the initial client visit and may even be misleading.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Differential diagnosis of genital ulcers using clinical features is often inaccurate.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Where syphilis is prevalent, a client may have a reactive serological test from a previous infection even when chancroid or herpes is the cause of the present ulcer.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Clinical manifestations and patterns may be different in people living with HIV.</a:t>
            </a:r>
          </a:p>
        </p:txBody>
      </p:sp>
    </p:spTree>
    <p:extLst>
      <p:ext uri="{BB962C8B-B14F-4D97-AF65-F5344CB8AC3E}">
        <p14:creationId xmlns:p14="http://schemas.microsoft.com/office/powerpoint/2010/main" val="27590517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45B79B-FF0C-DB48-A006-8348D0095779}"/>
              </a:ext>
            </a:extLst>
          </p:cNvPr>
          <p:cNvSpPr/>
          <p:nvPr/>
        </p:nvSpPr>
        <p:spPr>
          <a:xfrm>
            <a:off x="320713" y="0"/>
            <a:ext cx="8823288" cy="4414059"/>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6047F908-C1F4-3B45-974C-28DDDD8D8990}"/>
              </a:ext>
            </a:extLst>
          </p:cNvPr>
          <p:cNvSpPr txBox="1"/>
          <p:nvPr/>
        </p:nvSpPr>
        <p:spPr>
          <a:xfrm>
            <a:off x="578364" y="788607"/>
            <a:ext cx="7987271" cy="2292935"/>
          </a:xfrm>
          <a:prstGeom prst="rect">
            <a:avLst/>
          </a:prstGeom>
          <a:noFill/>
        </p:spPr>
        <p:txBody>
          <a:bodyPr wrap="square" rtlCol="0" anchor="ctr" anchorCtr="0">
            <a:spAutoFit/>
          </a:bodyPr>
          <a:lstStyle/>
          <a:p>
            <a:pPr marL="0" marR="0" lvl="0" indent="0" algn="l" defTabSz="457200" rtl="0" eaLnBrk="1" fontAlgn="auto" latinLnBrk="0" hangingPunct="1">
              <a:lnSpc>
                <a:spcPct val="100000"/>
              </a:lnSpc>
              <a:spcBef>
                <a:spcPts val="1800"/>
              </a:spcBef>
              <a:spcAft>
                <a:spcPts val="0"/>
              </a:spcAft>
              <a:buClrTx/>
              <a:buSzTx/>
              <a:buFontTx/>
              <a:buNone/>
              <a:tabLst/>
              <a:defRPr/>
            </a:pPr>
            <a:r>
              <a:rPr lang="es-ES_tradnl" sz="2800" noProof="1">
                <a:solidFill>
                  <a:prstClr val="white"/>
                </a:solidFill>
                <a:latin typeface="Arial" panose="020B0604020202020204" pitchFamily="34" charset="0"/>
                <a:cs typeface="Arial" panose="020B0604020202020204" pitchFamily="34" charset="0"/>
              </a:rPr>
              <a:t>The contents of this presentation draw from the Postabortion Care Curriculum Reference Manual.  </a:t>
            </a:r>
          </a:p>
          <a:p>
            <a:pPr lvl="0">
              <a:spcBef>
                <a:spcPts val="1800"/>
              </a:spcBef>
              <a:defRPr/>
            </a:pPr>
            <a:r>
              <a:rPr lang="es-ES_tradnl" sz="2400" noProof="1">
                <a:solidFill>
                  <a:prstClr val="white"/>
                </a:solidFill>
                <a:latin typeface="Arial" panose="020B0604020202020204" pitchFamily="34" charset="0"/>
                <a:cs typeface="Arial" panose="020B0604020202020204" pitchFamily="34" charset="0"/>
              </a:rPr>
              <a:t>Please refer to the Reference Manual for additional information, including further details and guidance as well as compete references to source material.</a:t>
            </a:r>
            <a:endParaRPr kumimoji="0" lang="es-ES_tradnl" sz="2400" u="none" strike="noStrike" kern="1200" cap="none" spc="0" normalizeH="0" baseline="0" noProof="1">
              <a:ln>
                <a:noFill/>
              </a:ln>
              <a:solidFill>
                <a:prstClr val="white"/>
              </a:solidFill>
              <a:effectLst/>
              <a:uLnTx/>
              <a:uFillTx/>
              <a:latin typeface="Arial" panose="020B0604020202020204" pitchFamily="34" charset="0"/>
              <a:cs typeface="Arial" panose="020B0604020202020204" pitchFamily="34" charset="0"/>
            </a:endParaRPr>
          </a:p>
        </p:txBody>
      </p:sp>
      <p:pic>
        <p:nvPicPr>
          <p:cNvPr id="4" name="Picture 3" descr="Icon&#10;&#10;Description automatically generated">
            <a:extLst>
              <a:ext uri="{FF2B5EF4-FFF2-40B4-BE49-F238E27FC236}">
                <a16:creationId xmlns:a16="http://schemas.microsoft.com/office/drawing/2014/main" id="{B3F9FFB7-8663-DA87-540F-0DD57383B09D}"/>
              </a:ext>
            </a:extLst>
          </p:cNvPr>
          <p:cNvPicPr>
            <a:picLocks noChangeAspect="1"/>
          </p:cNvPicPr>
          <p:nvPr/>
        </p:nvPicPr>
        <p:blipFill>
          <a:blip r:embed="rId2">
            <a:alphaModFix amt="35000"/>
          </a:blip>
          <a:stretch>
            <a:fillRect/>
          </a:stretch>
        </p:blipFill>
        <p:spPr>
          <a:xfrm>
            <a:off x="7077956" y="2637198"/>
            <a:ext cx="1776861" cy="1776861"/>
          </a:xfrm>
          <a:prstGeom prst="rect">
            <a:avLst/>
          </a:prstGeom>
        </p:spPr>
      </p:pic>
    </p:spTree>
    <p:extLst>
      <p:ext uri="{BB962C8B-B14F-4D97-AF65-F5344CB8AC3E}">
        <p14:creationId xmlns:p14="http://schemas.microsoft.com/office/powerpoint/2010/main" val="323989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Gonorrhea</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294587" y="1064955"/>
            <a:ext cx="8396926" cy="377506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The bacteria that cause gonorrhea, </a:t>
            </a:r>
            <a:r>
              <a:rPr lang="en-US" sz="1600" i="1" dirty="0">
                <a:solidFill>
                  <a:schemeClr val="tx1">
                    <a:lumMod val="75000"/>
                    <a:lumOff val="25000"/>
                  </a:schemeClr>
                </a:solidFill>
              </a:rPr>
              <a:t>Neisseria gonorrhea</a:t>
            </a:r>
            <a:r>
              <a:rPr lang="en-US" sz="1600" dirty="0">
                <a:solidFill>
                  <a:schemeClr val="tx1">
                    <a:lumMod val="75000"/>
                    <a:lumOff val="25000"/>
                  </a:schemeClr>
                </a:solidFill>
              </a:rPr>
              <a:t>, grow in warm, moist parts of the body: cervix, rectum, throat, and urethra.​</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Gonorrhea can be transmitted from genital to genital and mouth to genital contact.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Signs and symptoms: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Many people do not experience noticeable signs or symptoms.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Women may experience purulent vaginal discharge and painful, burning urination.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Men may experience a cloudy or pus-like penile discharge, pain or burning with urination, and/or swollen, tender testicles.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Infections in the rectum often have no symptoms.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Infections in the throat may cause a sore throat.</a:t>
            </a:r>
          </a:p>
        </p:txBody>
      </p:sp>
    </p:spTree>
    <p:extLst>
      <p:ext uri="{BB962C8B-B14F-4D97-AF65-F5344CB8AC3E}">
        <p14:creationId xmlns:p14="http://schemas.microsoft.com/office/powerpoint/2010/main" val="26355058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Gonorrhea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01190"/>
            <a:ext cx="8356862"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Laboratory testing is recommended to confirm a diagnosis.</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Complications that may occur if inadequately treated or untreated:</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Can spread to the pelvic area and infect the fallopian tubes, ovaries, and uterus; pelvic infections can become serious, potentially affecting fertility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Can be passed to a baby during birth, infecting the baby’s eyes and potentially causing serious damage, including blindness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Can infect the </a:t>
            </a:r>
            <a:r>
              <a:rPr lang="en-US" sz="1600" dirty="0" err="1">
                <a:solidFill>
                  <a:schemeClr val="tx1">
                    <a:lumMod val="75000"/>
                    <a:lumOff val="25000"/>
                  </a:schemeClr>
                </a:solidFill>
              </a:rPr>
              <a:t>epididymides</a:t>
            </a:r>
            <a:r>
              <a:rPr lang="en-US" sz="1600" dirty="0">
                <a:solidFill>
                  <a:schemeClr val="tx1">
                    <a:lumMod val="75000"/>
                    <a:lumOff val="25000"/>
                  </a:schemeClr>
                </a:solidFill>
              </a:rPr>
              <a:t> and cause sterility</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Can increase the risk of HIV</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​Refer to national guidelines or protocols for treatment options.  </a:t>
            </a:r>
          </a:p>
        </p:txBody>
      </p:sp>
    </p:spTree>
    <p:extLst>
      <p:ext uri="{BB962C8B-B14F-4D97-AF65-F5344CB8AC3E}">
        <p14:creationId xmlns:p14="http://schemas.microsoft.com/office/powerpoint/2010/main" val="22013504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Human Papillomavirus (HPV)</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88855" y="1188035"/>
            <a:ext cx="8516606" cy="371792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Human papillomavirus (HPV) is the most prevalent STI in the world.​</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HPV are a group of 100+ viruses called papillomaviruses; certain types can cause warts</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There are several types of HPV and anyone can become infected.</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Transmission can occur even when there are no visible signs of infection.</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Signs and symptoms: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Anal and genital warts are most common, often associated with HPV-6 and HPV-11.</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HPV may also cause flat, abnormal growths on the cervix and in the genital area.</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Many people with HPV are asymptomatic. </a:t>
            </a:r>
          </a:p>
          <a:p>
            <a:pPr marL="342900" indent="-342900" fontAlgn="base">
              <a:spcBef>
                <a:spcPts val="1650"/>
              </a:spcBef>
              <a:buClr>
                <a:schemeClr val="tx2"/>
              </a:buClr>
              <a:buFont typeface=".PingFang SC Regular"/>
              <a:buChar char="〉"/>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11087889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HPV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88855" y="1117948"/>
            <a:ext cx="8366290" cy="352999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050"/>
              </a:spcBef>
              <a:buClr>
                <a:schemeClr val="tx2"/>
              </a:buClr>
              <a:buFont typeface=".PingFang SC Regular"/>
              <a:buChar char="〉"/>
            </a:pPr>
            <a:r>
              <a:rPr lang="en-US" sz="1600" dirty="0">
                <a:solidFill>
                  <a:schemeClr val="tx1">
                    <a:lumMod val="75000"/>
                    <a:lumOff val="25000"/>
                  </a:schemeClr>
                </a:solidFill>
              </a:rPr>
              <a:t>Complications: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Some types of HPV, if untreated, can lead to anal, cervical, and penile cancer.</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Types of HPV that cause warts are different from types that cause cancer.</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Hormonal changes during pregnancy can cause warts to bleed, grow in number or size, and make delivery difficult.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HPV can be passed to a baby during pregnancy or delivery, potentially causing the baby to develop warts around the anus, genitals, or (rarely) in the throat.</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Treatment: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There is no cure, but there are several options for treating warts.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​Refer to national guidelines or protocols for treatment options.  </a:t>
            </a:r>
          </a:p>
          <a:p>
            <a:pPr marL="800100" lvl="1" indent="-342900" fontAlgn="base">
              <a:spcBef>
                <a:spcPts val="1050"/>
              </a:spcBef>
              <a:buClr>
                <a:schemeClr val="tx2"/>
              </a:buClr>
              <a:buFont typeface="Courier New" panose="02070309020205020404" pitchFamily="49" charset="0"/>
              <a:buChar char="o"/>
            </a:pPr>
            <a:endParaRPr lang="en-US" sz="1600" dirty="0">
              <a:solidFill>
                <a:schemeClr val="tx1">
                  <a:lumMod val="75000"/>
                  <a:lumOff val="25000"/>
                </a:schemeClr>
              </a:solidFill>
            </a:endParaRPr>
          </a:p>
          <a:p>
            <a:pPr marL="800100" lvl="1" indent="-342900" fontAlgn="base">
              <a:spcBef>
                <a:spcPts val="1050"/>
              </a:spcBef>
              <a:buClr>
                <a:schemeClr val="tx2"/>
              </a:buClr>
              <a:buFont typeface="Courier New" panose="02070309020205020404" pitchFamily="49" charset="0"/>
              <a:buChar char="o"/>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16833989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HPV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88855" y="1216315"/>
            <a:ext cx="8366290" cy="377506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HPV and cervical cancer: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Certain types of HPV can cause abnormal changes in cervical cells, which, if untreated, can lead to cervical cancer.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HPV is now recognized as the primary cause of cervical cancer—with nearly all cervical cancers directly linked to a prior infection of one or more types of HPV.​</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Cervical cancer affects nearly half a million people every year, claiming a quarter-million lives.​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Screen all PAC clients for cervical cancer and refer for treatment, as needed.​ Self-test kits are now available in some countries.​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Vaccines that can prevent certain strains of HPV and help eliminate cervical cancer are included in many countries’ national immunization programs. ​</a:t>
            </a:r>
          </a:p>
        </p:txBody>
      </p:sp>
    </p:spTree>
    <p:extLst>
      <p:ext uri="{BB962C8B-B14F-4D97-AF65-F5344CB8AC3E}">
        <p14:creationId xmlns:p14="http://schemas.microsoft.com/office/powerpoint/2010/main" val="6627211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Pelvic Inflammatory Disease (PID)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17340"/>
            <a:ext cx="8411592" cy="326588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Pelvic Inflammatory Disease (PID) is an infection of the internal organs that can affect the fallopian tubes, ovaries, uterus, and surrounding pelvic tissues.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PID is caused by several types of bacteria and other microorganisms.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Chlamydia causes nearly half of all cases of PID; gonorrhea causes another large percentage of cases. </a:t>
            </a: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21438912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PID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199" y="1216315"/>
            <a:ext cx="8509247" cy="377506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050"/>
              </a:spcBef>
              <a:buClr>
                <a:schemeClr val="tx2"/>
              </a:buClr>
              <a:buFont typeface=".PingFang SC Regular"/>
              <a:buChar char="〉"/>
            </a:pPr>
            <a:r>
              <a:rPr lang="en-US" sz="1600" dirty="0">
                <a:solidFill>
                  <a:schemeClr val="tx1">
                    <a:lumMod val="75000"/>
                    <a:lumOff val="25000"/>
                  </a:schemeClr>
                </a:solidFill>
              </a:rPr>
              <a:t>Symptoms: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Lower abdominal or pelvic pain, ranging from slight cramping to intense pain; physical activity, especially sexual intercourse, may greatly increase pain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Abnormal vaginal bleeding, including extremely heavy periods and/or bleeding or spotting between periods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Abnormal vaginal discharge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Fever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Signs: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Cervical motion tenderness on vaginal exam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Tenderness during palpation of the abdomen</a:t>
            </a:r>
          </a:p>
          <a:p>
            <a:pPr marL="800100" lvl="1" indent="-342900" fontAlgn="base">
              <a:spcBef>
                <a:spcPts val="1050"/>
              </a:spcBef>
              <a:buClr>
                <a:schemeClr val="tx2"/>
              </a:buClr>
              <a:buFont typeface="Courier New" panose="02070309020205020404" pitchFamily="49" charset="0"/>
              <a:buChar char="o"/>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934028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PID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16315"/>
            <a:ext cx="8189537" cy="34451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Complications, which can be serious: </a:t>
            </a:r>
          </a:p>
          <a:p>
            <a:pPr marL="800100" lvl="1" indent="-342900" fontAlgn="base">
              <a:spcBef>
                <a:spcPts val="1650"/>
              </a:spcBef>
              <a:buClr>
                <a:schemeClr val="tx2"/>
              </a:buClr>
              <a:buFont typeface="Courier New" panose="02070309020205020404" pitchFamily="49" charset="0"/>
              <a:buChar char="o"/>
            </a:pPr>
            <a:r>
              <a:rPr lang="en-US" sz="1600" i="1" dirty="0">
                <a:solidFill>
                  <a:schemeClr val="tx1">
                    <a:lumMod val="75000"/>
                    <a:lumOff val="25000"/>
                  </a:schemeClr>
                </a:solidFill>
              </a:rPr>
              <a:t>Recurrent/repeat PID. </a:t>
            </a:r>
            <a:r>
              <a:rPr lang="en-US" sz="1600" dirty="0">
                <a:solidFill>
                  <a:schemeClr val="tx1">
                    <a:lumMod val="75000"/>
                    <a:lumOff val="25000"/>
                  </a:schemeClr>
                </a:solidFill>
              </a:rPr>
              <a:t>Clients who have had PID previously are extremely likely to become infected again if they are at risk of contracting STIs.</a:t>
            </a:r>
          </a:p>
          <a:p>
            <a:pPr marL="800100" lvl="1" indent="-342900" fontAlgn="base">
              <a:spcBef>
                <a:spcPts val="1650"/>
              </a:spcBef>
              <a:buClr>
                <a:schemeClr val="tx2"/>
              </a:buClr>
              <a:buFont typeface="Courier New" panose="02070309020205020404" pitchFamily="49" charset="0"/>
              <a:buChar char="o"/>
            </a:pPr>
            <a:r>
              <a:rPr lang="en-US" sz="1600" i="1" dirty="0">
                <a:solidFill>
                  <a:schemeClr val="tx1">
                    <a:lumMod val="75000"/>
                    <a:lumOff val="25000"/>
                  </a:schemeClr>
                </a:solidFill>
              </a:rPr>
              <a:t>Pelvic abscess. </a:t>
            </a:r>
            <a:r>
              <a:rPr lang="en-US" sz="1600" dirty="0">
                <a:solidFill>
                  <a:schemeClr val="tx1">
                    <a:lumMod val="75000"/>
                    <a:lumOff val="25000"/>
                  </a:schemeClr>
                </a:solidFill>
              </a:rPr>
              <a:t>A local collection of pus in the pelvis occurs in severe cases and requires hospitalization, intravenous antibiotic treatment, and frequently surgery.</a:t>
            </a:r>
          </a:p>
          <a:p>
            <a:pPr marL="800100" lvl="1" indent="-342900" fontAlgn="base">
              <a:spcBef>
                <a:spcPts val="1650"/>
              </a:spcBef>
              <a:buClr>
                <a:schemeClr val="tx2"/>
              </a:buClr>
              <a:buFont typeface="Courier New" panose="02070309020205020404" pitchFamily="49" charset="0"/>
              <a:buChar char="o"/>
            </a:pPr>
            <a:r>
              <a:rPr lang="en-US" sz="1600" i="1" dirty="0">
                <a:solidFill>
                  <a:schemeClr val="tx1">
                    <a:lumMod val="75000"/>
                    <a:lumOff val="25000"/>
                  </a:schemeClr>
                </a:solidFill>
              </a:rPr>
              <a:t>Infertility. </a:t>
            </a:r>
            <a:r>
              <a:rPr lang="en-US" sz="1600" dirty="0">
                <a:solidFill>
                  <a:schemeClr val="tx1">
                    <a:lumMod val="75000"/>
                    <a:lumOff val="25000"/>
                  </a:schemeClr>
                </a:solidFill>
              </a:rPr>
              <a:t>After the infection heals, scar tissue can form around the pelvic organs, blocking and distorting the fallopian tubes and affecting fertility. Recurrent PID increases the risk of tubal infertility; after three episodes, more than half of clients will have tubal dysfunction.</a:t>
            </a:r>
          </a:p>
          <a:p>
            <a:pPr marL="800100" lvl="1" indent="-342900" fontAlgn="base">
              <a:spcBef>
                <a:spcPts val="1050"/>
              </a:spcBef>
              <a:buClr>
                <a:schemeClr val="tx2"/>
              </a:buClr>
              <a:buFont typeface="Courier New" panose="02070309020205020404" pitchFamily="49" charset="0"/>
              <a:buChar char="o"/>
            </a:pPr>
            <a:endParaRPr lang="en-US" sz="1600" dirty="0">
              <a:solidFill>
                <a:schemeClr val="tx1">
                  <a:lumMod val="75000"/>
                  <a:lumOff val="25000"/>
                </a:schemeClr>
              </a:solidFill>
              <a:highlight>
                <a:srgbClr val="FFFF00"/>
              </a:highlight>
            </a:endParaRPr>
          </a:p>
        </p:txBody>
      </p:sp>
    </p:spTree>
    <p:extLst>
      <p:ext uri="{BB962C8B-B14F-4D97-AF65-F5344CB8AC3E}">
        <p14:creationId xmlns:p14="http://schemas.microsoft.com/office/powerpoint/2010/main" val="35657269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PID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16315"/>
            <a:ext cx="8095268" cy="377506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Complications (continued): </a:t>
            </a:r>
          </a:p>
          <a:p>
            <a:pPr marL="800100" lvl="1" indent="-342900" fontAlgn="base">
              <a:spcBef>
                <a:spcPts val="1050"/>
              </a:spcBef>
              <a:buClr>
                <a:schemeClr val="tx2"/>
              </a:buClr>
              <a:buFont typeface="Courier New" panose="02070309020205020404" pitchFamily="49" charset="0"/>
              <a:buChar char="o"/>
            </a:pPr>
            <a:r>
              <a:rPr lang="en-US" sz="1600" i="1" dirty="0">
                <a:solidFill>
                  <a:schemeClr val="tx1">
                    <a:lumMod val="75000"/>
                    <a:lumOff val="25000"/>
                  </a:schemeClr>
                </a:solidFill>
              </a:rPr>
              <a:t>Chronic pelvic pain. </a:t>
            </a:r>
            <a:r>
              <a:rPr lang="en-US" sz="1600" dirty="0">
                <a:solidFill>
                  <a:schemeClr val="tx1">
                    <a:lumMod val="75000"/>
                    <a:lumOff val="25000"/>
                  </a:schemeClr>
                </a:solidFill>
              </a:rPr>
              <a:t>Scar tissue can distort pelvic organs resulting in chronic pain or discomfort. Surgery may be required in severe cases.</a:t>
            </a:r>
          </a:p>
          <a:p>
            <a:pPr marL="800100" lvl="1" indent="-342900" fontAlgn="base">
              <a:spcBef>
                <a:spcPts val="1050"/>
              </a:spcBef>
              <a:buClr>
                <a:schemeClr val="tx2"/>
              </a:buClr>
              <a:buFont typeface="Courier New" panose="02070309020205020404" pitchFamily="49" charset="0"/>
              <a:buChar char="o"/>
            </a:pPr>
            <a:r>
              <a:rPr lang="en-US" sz="1600" i="1" dirty="0">
                <a:solidFill>
                  <a:schemeClr val="tx1">
                    <a:lumMod val="75000"/>
                    <a:lumOff val="25000"/>
                  </a:schemeClr>
                </a:solidFill>
              </a:rPr>
              <a:t>Ectopic pregnancy. </a:t>
            </a:r>
            <a:r>
              <a:rPr lang="en-US" sz="1600" dirty="0">
                <a:solidFill>
                  <a:schemeClr val="tx1">
                    <a:lumMod val="75000"/>
                    <a:lumOff val="25000"/>
                  </a:schemeClr>
                </a:solidFill>
              </a:rPr>
              <a:t>Because PID can distort and create blockages in the fallopian tubes, clients with a history of PID are at greater risk of ectopic pregnancy, which requires surgery.  ​</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Treatment:</a:t>
            </a:r>
          </a:p>
          <a:p>
            <a:pPr marL="800100" lvl="1" indent="-342900" fontAlgn="base">
              <a:spcBef>
                <a:spcPts val="1050"/>
              </a:spcBef>
              <a:buClr>
                <a:schemeClr val="tx2"/>
              </a:buClr>
              <a:buFont typeface="Courier New" panose="02070309020205020404" pitchFamily="49" charset="0"/>
              <a:buChar char="o"/>
            </a:pPr>
            <a:r>
              <a:rPr lang="en-US" sz="1400" dirty="0">
                <a:solidFill>
                  <a:schemeClr val="tx1">
                    <a:lumMod val="75000"/>
                    <a:lumOff val="25000"/>
                  </a:schemeClr>
                </a:solidFill>
              </a:rPr>
              <a:t>​</a:t>
            </a:r>
            <a:r>
              <a:rPr lang="en-US" sz="1600" dirty="0">
                <a:solidFill>
                  <a:schemeClr val="tx1">
                    <a:lumMod val="75000"/>
                    <a:lumOff val="25000"/>
                  </a:schemeClr>
                </a:solidFill>
              </a:rPr>
              <a:t>Treating PID requires treating the underlying causes: chlamydia, gonorrhea, and anaerobic infections.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Refer to national guidelines or protocols for treatment options.  </a:t>
            </a:r>
          </a:p>
          <a:p>
            <a:pPr marL="800100" lvl="1" indent="-342900" fontAlgn="base">
              <a:spcBef>
                <a:spcPts val="1050"/>
              </a:spcBef>
              <a:buClr>
                <a:schemeClr val="tx2"/>
              </a:buClr>
              <a:buFont typeface="Courier New" panose="02070309020205020404" pitchFamily="49" charset="0"/>
              <a:buChar char="o"/>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5085957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Syphilis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54925"/>
            <a:ext cx="8319051" cy="383645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Syphilis is caused by an organism called </a:t>
            </a:r>
            <a:r>
              <a:rPr lang="en-US" sz="1600" i="1" dirty="0">
                <a:solidFill>
                  <a:schemeClr val="tx1">
                    <a:lumMod val="75000"/>
                    <a:lumOff val="25000"/>
                  </a:schemeClr>
                </a:solidFill>
              </a:rPr>
              <a:t>Treponema pallidum</a:t>
            </a:r>
            <a:r>
              <a:rPr lang="en-US" sz="1600" dirty="0">
                <a:solidFill>
                  <a:schemeClr val="tx1">
                    <a:lumMod val="75000"/>
                    <a:lumOff val="25000"/>
                  </a:schemeClr>
                </a:solidFill>
              </a:rPr>
              <a:t>.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Syphilis is curable, if treated promptly and adequately.</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If untreated, it will progress through 4 stages with increasingly serious symptoms.</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4 stages of untreated or inadequately treated syphilis: </a:t>
            </a:r>
          </a:p>
          <a:p>
            <a:pPr marL="800100" lvl="1" indent="-342900" fontAlgn="base">
              <a:spcBef>
                <a:spcPts val="1050"/>
              </a:spcBef>
              <a:buClr>
                <a:schemeClr val="tx2"/>
              </a:buClr>
              <a:buFont typeface="Courier New" panose="02070309020205020404" pitchFamily="49" charset="0"/>
              <a:buChar char="o"/>
            </a:pPr>
            <a:r>
              <a:rPr lang="en-US" sz="1600" i="1" dirty="0">
                <a:solidFill>
                  <a:schemeClr val="tx1">
                    <a:lumMod val="75000"/>
                    <a:lumOff val="25000"/>
                  </a:schemeClr>
                </a:solidFill>
              </a:rPr>
              <a:t>Primary syphilis. </a:t>
            </a:r>
            <a:r>
              <a:rPr lang="en-US" sz="1600" dirty="0">
                <a:solidFill>
                  <a:schemeClr val="tx1">
                    <a:lumMod val="75000"/>
                    <a:lumOff val="25000"/>
                  </a:schemeClr>
                </a:solidFill>
              </a:rPr>
              <a:t>A small painless sore in the area where sexual contact occurred may appear 2 to 6 weeks after exposure then disappear within a few weeks. </a:t>
            </a:r>
          </a:p>
          <a:p>
            <a:pPr marL="800100" lvl="1" indent="-342900" fontAlgn="base">
              <a:spcBef>
                <a:spcPts val="1050"/>
              </a:spcBef>
              <a:buClr>
                <a:schemeClr val="tx2"/>
              </a:buClr>
              <a:buFont typeface="Courier New" panose="02070309020205020404" pitchFamily="49" charset="0"/>
              <a:buChar char="o"/>
            </a:pPr>
            <a:r>
              <a:rPr lang="en-US" sz="1600" i="1" dirty="0">
                <a:solidFill>
                  <a:schemeClr val="tx1">
                    <a:lumMod val="75000"/>
                    <a:lumOff val="25000"/>
                  </a:schemeClr>
                </a:solidFill>
              </a:rPr>
              <a:t>Secondary syphilis. S</a:t>
            </a:r>
            <a:r>
              <a:rPr lang="en-US" sz="1600" dirty="0">
                <a:solidFill>
                  <a:schemeClr val="tx1">
                    <a:lumMod val="75000"/>
                    <a:lumOff val="25000"/>
                  </a:schemeClr>
                </a:solidFill>
              </a:rPr>
              <a:t>econdary symptoms that may begin shortly after initial sore heals include body rash, fatigue, fever, swollen lymph nodes, or warts that last from 2 to 6 weeks before dissipating, even without treatment. </a:t>
            </a:r>
          </a:p>
        </p:txBody>
      </p:sp>
    </p:spTree>
    <p:extLst>
      <p:ext uri="{BB962C8B-B14F-4D97-AF65-F5344CB8AC3E}">
        <p14:creationId xmlns:p14="http://schemas.microsoft.com/office/powerpoint/2010/main" val="615841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Relevancy of this Session</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05479"/>
            <a:ext cx="8437418"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This session is primarily relevant for trainings set in countries: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That have high sexually transmitted infection (STI) and/or HIV prevalence</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That have resources to provide STI evaluation and HIV counseling and/or referral for HIV testing</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Where the government has included training in STI evaluation and HIV counseling and/or referral for HIV testing as a part of PAC training</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This session summarizes key STI and HIV information. Additional training is required to comprehensively cover this topic. </a:t>
            </a:r>
          </a:p>
        </p:txBody>
      </p:sp>
    </p:spTree>
    <p:extLst>
      <p:ext uri="{BB962C8B-B14F-4D97-AF65-F5344CB8AC3E}">
        <p14:creationId xmlns:p14="http://schemas.microsoft.com/office/powerpoint/2010/main" val="32319551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Syphilis (continued)</a:t>
            </a:r>
          </a:p>
        </p:txBody>
      </p:sp>
      <p:sp>
        <p:nvSpPr>
          <p:cNvPr id="6" name="Content Placeholder 1">
            <a:extLst>
              <a:ext uri="{FF2B5EF4-FFF2-40B4-BE49-F238E27FC236}">
                <a16:creationId xmlns:a16="http://schemas.microsoft.com/office/drawing/2014/main" id="{C5BA6437-D306-F1A5-2EC4-81D3F14788CE}"/>
              </a:ext>
            </a:extLst>
          </p:cNvPr>
          <p:cNvSpPr txBox="1">
            <a:spLocks/>
          </p:cNvSpPr>
          <p:nvPr/>
        </p:nvSpPr>
        <p:spPr>
          <a:xfrm>
            <a:off x="457200" y="1225741"/>
            <a:ext cx="7831318" cy="34499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Syphilis stages (continued): </a:t>
            </a:r>
          </a:p>
          <a:p>
            <a:pPr marL="800100" lvl="1" indent="-342900" fontAlgn="base">
              <a:spcBef>
                <a:spcPts val="1050"/>
              </a:spcBef>
              <a:buClr>
                <a:schemeClr val="tx2"/>
              </a:buClr>
              <a:buFont typeface="Courier New" panose="02070309020205020404" pitchFamily="49" charset="0"/>
              <a:buChar char="o"/>
            </a:pPr>
            <a:r>
              <a:rPr lang="en-US" sz="1600" i="1" dirty="0">
                <a:solidFill>
                  <a:schemeClr val="tx1">
                    <a:lumMod val="75000"/>
                    <a:lumOff val="25000"/>
                  </a:schemeClr>
                </a:solidFill>
              </a:rPr>
              <a:t>Latent syphilis. </a:t>
            </a:r>
            <a:r>
              <a:rPr lang="en-US" sz="1600" dirty="0">
                <a:solidFill>
                  <a:schemeClr val="tx1">
                    <a:lumMod val="75000"/>
                    <a:lumOff val="25000"/>
                  </a:schemeClr>
                </a:solidFill>
              </a:rPr>
              <a:t>If left untreated, the infection will enter an asymptomatic phase, which can last anywhere from 2 to 30 years (or more). A blood test is necessary to diagnose an infection at this stage. </a:t>
            </a:r>
          </a:p>
          <a:p>
            <a:pPr marL="800100" lvl="1" indent="-342900" fontAlgn="base">
              <a:spcBef>
                <a:spcPts val="1050"/>
              </a:spcBef>
              <a:buClr>
                <a:schemeClr val="tx2"/>
              </a:buClr>
              <a:buFont typeface="Courier New" panose="02070309020205020404" pitchFamily="49" charset="0"/>
              <a:buChar char="o"/>
            </a:pPr>
            <a:r>
              <a:rPr lang="en-US" sz="1600" i="1" dirty="0">
                <a:solidFill>
                  <a:schemeClr val="tx1">
                    <a:lumMod val="75000"/>
                    <a:lumOff val="25000"/>
                  </a:schemeClr>
                </a:solidFill>
              </a:rPr>
              <a:t>Tertiary syphilis. </a:t>
            </a:r>
            <a:r>
              <a:rPr lang="en-US" sz="1600" dirty="0">
                <a:solidFill>
                  <a:schemeClr val="tx1">
                    <a:lumMod val="75000"/>
                    <a:lumOff val="25000"/>
                  </a:schemeClr>
                </a:solidFill>
              </a:rPr>
              <a:t>This stage can occur anywhere from 2 to 30 years (or more) after the initial infection and can include serious complications. </a:t>
            </a:r>
          </a:p>
        </p:txBody>
      </p:sp>
    </p:spTree>
    <p:extLst>
      <p:ext uri="{BB962C8B-B14F-4D97-AF65-F5344CB8AC3E}">
        <p14:creationId xmlns:p14="http://schemas.microsoft.com/office/powerpoint/2010/main" val="15283586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Syphilis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16315"/>
            <a:ext cx="8305060" cy="346221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Complications: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Complications in the tertiary stage include blindness, </a:t>
            </a:r>
            <a:r>
              <a:rPr lang="en-US" sz="1600" dirty="0" err="1">
                <a:solidFill>
                  <a:schemeClr val="tx1">
                    <a:lumMod val="75000"/>
                    <a:lumOff val="25000"/>
                  </a:schemeClr>
                </a:solidFill>
              </a:rPr>
              <a:t>gummas</a:t>
            </a:r>
            <a:r>
              <a:rPr lang="en-US" sz="1600" dirty="0">
                <a:solidFill>
                  <a:schemeClr val="tx1">
                    <a:lumMod val="75000"/>
                    <a:lumOff val="25000"/>
                  </a:schemeClr>
                </a:solidFill>
              </a:rPr>
              <a:t> (small bumps or tumors on the bones, skin, liver, or other organs), insanity, and paralysis.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Though treatment at this phase will treat the disease and stop future damage, it cannot repair or reverse damage that occurred previously.</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Syphilis can affect pregnancies, causing premature deliveries and spontaneous abortions, and can affect the baby during pregnancy or delivery, causing potential blindness, severe organ damage, or even death of the baby.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Clients with recurrent spontaneous abortions should be screened for syphilis and receive treatment if positive.</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Untreated syphilis can increase the risk of HIV.</a:t>
            </a:r>
          </a:p>
        </p:txBody>
      </p:sp>
    </p:spTree>
    <p:extLst>
      <p:ext uri="{BB962C8B-B14F-4D97-AF65-F5344CB8AC3E}">
        <p14:creationId xmlns:p14="http://schemas.microsoft.com/office/powerpoint/2010/main" val="3959244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Syphilis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36706"/>
            <a:ext cx="8366290" cy="331797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800"/>
              </a:spcBef>
              <a:buClr>
                <a:schemeClr val="tx2"/>
              </a:buClr>
              <a:buFont typeface=".PingFang SC Regular"/>
              <a:buChar char="〉"/>
            </a:pPr>
            <a:r>
              <a:rPr lang="en-US" sz="1800" dirty="0">
                <a:solidFill>
                  <a:schemeClr val="tx1">
                    <a:lumMod val="75000"/>
                    <a:lumOff val="25000"/>
                  </a:schemeClr>
                </a:solidFill>
              </a:rPr>
              <a:t>Treatment: </a:t>
            </a:r>
          </a:p>
          <a:p>
            <a:pPr marL="800100" lvl="1" indent="-342900" fontAlgn="base">
              <a:spcBef>
                <a:spcPts val="1800"/>
              </a:spcBef>
              <a:buClr>
                <a:schemeClr val="tx2"/>
              </a:buClr>
              <a:buFont typeface="Courier New" panose="02070309020205020404" pitchFamily="49" charset="0"/>
              <a:buChar char="o"/>
            </a:pPr>
            <a:r>
              <a:rPr lang="en-US" dirty="0">
                <a:solidFill>
                  <a:schemeClr val="tx1">
                    <a:lumMod val="75000"/>
                    <a:lumOff val="25000"/>
                  </a:schemeClr>
                </a:solidFill>
              </a:rPr>
              <a:t>Syphilis is curable with antibiotics; however, complications cannot be reversed. </a:t>
            </a:r>
          </a:p>
          <a:p>
            <a:pPr marL="800100" lvl="1" indent="-342900" fontAlgn="base">
              <a:spcBef>
                <a:spcPts val="1800"/>
              </a:spcBef>
              <a:buClr>
                <a:schemeClr val="tx2"/>
              </a:buClr>
              <a:buFont typeface="Courier New" panose="02070309020205020404" pitchFamily="49" charset="0"/>
              <a:buChar char="o"/>
            </a:pPr>
            <a:r>
              <a:rPr lang="en-US" dirty="0">
                <a:solidFill>
                  <a:schemeClr val="tx1">
                    <a:lumMod val="75000"/>
                    <a:lumOff val="25000"/>
                  </a:schemeClr>
                </a:solidFill>
              </a:rPr>
              <a:t>The client’s partner(s) should also be tested and offered treatment. </a:t>
            </a:r>
          </a:p>
          <a:p>
            <a:pPr marL="800100" lvl="1" indent="-342900" fontAlgn="base">
              <a:spcBef>
                <a:spcPts val="1800"/>
              </a:spcBef>
              <a:buClr>
                <a:schemeClr val="tx2"/>
              </a:buClr>
              <a:buFont typeface="Courier New" panose="02070309020205020404" pitchFamily="49" charset="0"/>
              <a:buChar char="o"/>
            </a:pPr>
            <a:r>
              <a:rPr lang="en-US" dirty="0">
                <a:solidFill>
                  <a:schemeClr val="tx1">
                    <a:lumMod val="75000"/>
                    <a:lumOff val="25000"/>
                  </a:schemeClr>
                </a:solidFill>
              </a:rPr>
              <a:t>Treatment varies depending on the duration of the infection and whether the client is allergic to penicillin.  ​</a:t>
            </a:r>
          </a:p>
          <a:p>
            <a:pPr marL="800100" lvl="1" indent="-342900" fontAlgn="base">
              <a:spcBef>
                <a:spcPts val="1800"/>
              </a:spcBef>
              <a:buClr>
                <a:schemeClr val="tx2"/>
              </a:buClr>
              <a:buFont typeface="Courier New" panose="02070309020205020404" pitchFamily="49" charset="0"/>
              <a:buChar char="o"/>
            </a:pPr>
            <a:r>
              <a:rPr lang="en-US" dirty="0">
                <a:solidFill>
                  <a:schemeClr val="tx1">
                    <a:lumMod val="75000"/>
                    <a:lumOff val="25000"/>
                  </a:schemeClr>
                </a:solidFill>
              </a:rPr>
              <a:t>Refer to national guidelines or protocols for treatment options.  </a:t>
            </a:r>
          </a:p>
          <a:p>
            <a:pPr marL="800100" lvl="1" indent="-342900" fontAlgn="base">
              <a:spcBef>
                <a:spcPts val="1800"/>
              </a:spcBef>
              <a:buClr>
                <a:schemeClr val="tx2"/>
              </a:buClr>
              <a:buFont typeface="Courier New" panose="02070309020205020404" pitchFamily="49" charset="0"/>
              <a:buChar char="o"/>
            </a:pPr>
            <a:endParaRPr lang="en-US" dirty="0">
              <a:solidFill>
                <a:schemeClr val="tx1">
                  <a:lumMod val="75000"/>
                  <a:lumOff val="25000"/>
                </a:schemeClr>
              </a:solidFill>
            </a:endParaRPr>
          </a:p>
          <a:p>
            <a:pPr marL="800100" lvl="1" indent="-342900" fontAlgn="base">
              <a:spcBef>
                <a:spcPts val="1800"/>
              </a:spcBef>
              <a:buClr>
                <a:schemeClr val="tx2"/>
              </a:buClr>
              <a:buFont typeface="Courier New" panose="02070309020205020404" pitchFamily="49" charset="0"/>
              <a:buChar char="o"/>
            </a:pPr>
            <a:endParaRPr lang="en-US" dirty="0">
              <a:solidFill>
                <a:schemeClr val="tx1">
                  <a:lumMod val="75000"/>
                  <a:lumOff val="25000"/>
                </a:schemeClr>
              </a:solidFill>
            </a:endParaRPr>
          </a:p>
        </p:txBody>
      </p:sp>
    </p:spTree>
    <p:extLst>
      <p:ext uri="{BB962C8B-B14F-4D97-AF65-F5344CB8AC3E}">
        <p14:creationId xmlns:p14="http://schemas.microsoft.com/office/powerpoint/2010/main" val="40831293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Trichomoniasis</a:t>
            </a:r>
          </a:p>
        </p:txBody>
      </p:sp>
      <p:sp>
        <p:nvSpPr>
          <p:cNvPr id="4" name="Content Placeholder 1">
            <a:extLst>
              <a:ext uri="{FF2B5EF4-FFF2-40B4-BE49-F238E27FC236}">
                <a16:creationId xmlns:a16="http://schemas.microsoft.com/office/drawing/2014/main" id="{72B006D8-149D-6F0E-B971-317FD2ACC9A0}"/>
              </a:ext>
            </a:extLst>
          </p:cNvPr>
          <p:cNvSpPr txBox="1">
            <a:spLocks/>
          </p:cNvSpPr>
          <p:nvPr/>
        </p:nvSpPr>
        <p:spPr>
          <a:xfrm>
            <a:off x="457200" y="1227773"/>
            <a:ext cx="8168327" cy="309226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Trichomonas vaginalis is a microscopic organism that causes the trichomoniasis STI.​</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Signs and symptoms: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Many people are asymptomatic for months or even years.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Women may experience increased, unusual, and foul-smelling vaginal discharge as well as burning, itching, and/or soreness of the vulva.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 pelvic exam may reveal a bubbly or frothy cervical discharge and red spots on the cervix.</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Men may report penile discharge as well as frequent and burning urination. An examination of the penis may reveal discharge.</a:t>
            </a:r>
          </a:p>
        </p:txBody>
      </p:sp>
    </p:spTree>
    <p:extLst>
      <p:ext uri="{BB962C8B-B14F-4D97-AF65-F5344CB8AC3E}">
        <p14:creationId xmlns:p14="http://schemas.microsoft.com/office/powerpoint/2010/main" val="24835654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Trichomoniasis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88855" y="1234910"/>
            <a:ext cx="8366290" cy="339365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050"/>
              </a:spcBef>
              <a:buClr>
                <a:schemeClr val="tx2"/>
              </a:buClr>
              <a:buFont typeface=".PingFang SC Regular"/>
              <a:buChar char="〉"/>
            </a:pPr>
            <a:r>
              <a:rPr lang="en-US" sz="1600" dirty="0">
                <a:solidFill>
                  <a:schemeClr val="tx1">
                    <a:lumMod val="75000"/>
                    <a:lumOff val="25000"/>
                  </a:schemeClr>
                </a:solidFill>
              </a:rPr>
              <a:t>Complications: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Does not typically cause serious complications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Associated with premature births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Skin irritation in and around the vagina can increase the risk of HIV</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Refer to national guidelines or protocols for treatment options.  </a:t>
            </a:r>
          </a:p>
          <a:p>
            <a:pPr marL="800100" lvl="1" indent="-342900" fontAlgn="base">
              <a:spcBef>
                <a:spcPts val="1050"/>
              </a:spcBef>
              <a:buClr>
                <a:schemeClr val="tx2"/>
              </a:buClr>
              <a:buFont typeface="Courier New" panose="02070309020205020404" pitchFamily="49" charset="0"/>
              <a:buChar char="o"/>
            </a:pPr>
            <a:endParaRPr lang="en-US" sz="1600" dirty="0">
              <a:solidFill>
                <a:schemeClr val="tx1">
                  <a:lumMod val="75000"/>
                  <a:lumOff val="25000"/>
                </a:schemeClr>
              </a:solidFill>
            </a:endParaRPr>
          </a:p>
          <a:p>
            <a:pPr marL="800100" lvl="1" indent="-342900" fontAlgn="base">
              <a:spcBef>
                <a:spcPts val="1050"/>
              </a:spcBef>
              <a:buClr>
                <a:schemeClr val="tx2"/>
              </a:buClr>
              <a:buFont typeface="Courier New" panose="02070309020205020404" pitchFamily="49" charset="0"/>
              <a:buChar char="o"/>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16574539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Other STIs and RTIs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06887"/>
            <a:ext cx="8243740" cy="34499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There are many other STIs and RTIs.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Growths, sores, swollen lymph nodes, and ulcers in the genital area; burning and painful urination; and penile and vaginal discharge, irritation, and itching are common signs and symptoms of RTIs and STIs that require clinical diagnosis.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Most RTIs and STIs can be treated, and many can be cured; however, a client must complete the treatment regimen, even if symptoms disappear.​</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Counsel clients to encourage their partners to seek testing and treatment.</a:t>
            </a: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13392369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Approaches to STI Diagnosis: Etiologic Diagnosis​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88855" y="1197461"/>
            <a:ext cx="8366290" cy="34499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This is the most accurate and reliable approach.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This approach uses results of laboratory or microscope tests.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Disadvantages: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Expensive and time consuming</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Requires 1 to 6 days to obtain results, which delays treatment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Requires clients to return for a second visit for results and treatment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Requires substantive resources—including needles and syringes, laboratory with centrifuge, and trained technician—that may not be available</a:t>
            </a:r>
          </a:p>
          <a:p>
            <a:pPr marL="342900" indent="-342900" fontAlgn="base">
              <a:spcBef>
                <a:spcPts val="1650"/>
              </a:spcBef>
              <a:buClr>
                <a:schemeClr val="tx2"/>
              </a:buClr>
              <a:buFont typeface=".PingFang SC Regular"/>
              <a:buChar char="〉"/>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14645623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Approaches to STI Diagnosis: Syndromic Diagnosis​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78250" y="1180803"/>
            <a:ext cx="8387500" cy="34499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This is often the most appropriate approach for low-resource settings.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Diagnosis is based on the identification of syndromes, which are combinations of symptoms that the client reports and signs that the provider observes.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This approach uses simple flowcharts or diagrams of symptoms to diagnose and initiate treatment during a single visit.</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The main disadvantage is that it does not work well for cervical infections.</a:t>
            </a: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420500214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Approaches to STI Diagnosis: Clinical Diagnosis​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68329"/>
            <a:ext cx="8501383" cy="351673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This is the least reliable approach.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Providers obtain a client’s history and complete a physical exam and then rely on prior clinical experience to make a diagnosis.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Challenges include: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Prior treatment may alter the signs and symptoms.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Providers may misdiagnose clients, especially in cases of mixed infections.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Infections often vary in appearance and are not always identical to ”textbook” cases.  </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 provider must be skilled in pelvic and speculum exams, differential diagnosis, and  basic laboratory techniques—and have the required supplies and equipment.</a:t>
            </a:r>
          </a:p>
        </p:txBody>
      </p:sp>
    </p:spTree>
    <p:extLst>
      <p:ext uri="{BB962C8B-B14F-4D97-AF65-F5344CB8AC3E}">
        <p14:creationId xmlns:p14="http://schemas.microsoft.com/office/powerpoint/2010/main" val="450235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STIs and Young People (ages 10 to 24)</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64109" y="1063949"/>
            <a:ext cx="8531315" cy="369689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600" dirty="0">
                <a:solidFill>
                  <a:schemeClr val="tx1">
                    <a:lumMod val="75000"/>
                    <a:lumOff val="25000"/>
                  </a:schemeClr>
                </a:solidFill>
              </a:rPr>
              <a:t>STI rates are generally higher among young people than older adults because young people are more likely to: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Have more partners and shorter relationships—more opportunities to contract STIs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Find it difficult or embarrassing to use condoms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Find it difficult to refuse sex, particularly in situations​ with power imbalances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Not recognize situations and sexual partners where risk of infection is high</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Lack knowledge about STI symptoms and when to seek care</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Feel uncomfortable using contraception or seeking reproductive health services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Not know where to access private and confidential services​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Be unable to afford health services</a:t>
            </a:r>
          </a:p>
        </p:txBody>
      </p:sp>
    </p:spTree>
    <p:extLst>
      <p:ext uri="{BB962C8B-B14F-4D97-AF65-F5344CB8AC3E}">
        <p14:creationId xmlns:p14="http://schemas.microsoft.com/office/powerpoint/2010/main" val="3826289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70331" y="1167665"/>
            <a:ext cx="8403337" cy="328269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650"/>
              </a:spcBef>
              <a:buClr>
                <a:schemeClr val="tx2"/>
              </a:buClr>
            </a:pPr>
            <a:r>
              <a:rPr lang="en-US" sz="1600" dirty="0">
                <a:solidFill>
                  <a:schemeClr val="tx1">
                    <a:lumMod val="75000"/>
                    <a:lumOff val="25000"/>
                  </a:schemeClr>
                </a:solidFill>
              </a:rPr>
              <a:t>At the end of this session, participants will be able to:​</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Describe the symptoms and complications of common STIs as well as HIV and AIDS.</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List the essential STI information that all PAC clients should receive before discharge.</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Explain how to evaluate, treat, and follow up with PAC clients with STIs using the syndromic approach.</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Provide counseling within the context of STIs and HIV risk.​</a:t>
            </a:r>
          </a:p>
        </p:txBody>
      </p:sp>
      <p:sp>
        <p:nvSpPr>
          <p:cNvPr id="2" name="TextBox 1">
            <a:extLst>
              <a:ext uri="{FF2B5EF4-FFF2-40B4-BE49-F238E27FC236}">
                <a16:creationId xmlns:a16="http://schemas.microsoft.com/office/drawing/2014/main" id="{6BAB3CF5-A82F-96E0-DCAF-8055B6ECDF87}"/>
              </a:ext>
            </a:extLst>
          </p:cNvPr>
          <p:cNvSpPr txBox="1"/>
          <p:nvPr/>
        </p:nvSpPr>
        <p:spPr>
          <a:xfrm>
            <a:off x="370331" y="122198"/>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Learning Objectives</a:t>
            </a:r>
          </a:p>
        </p:txBody>
      </p:sp>
    </p:spTree>
    <p:extLst>
      <p:ext uri="{BB962C8B-B14F-4D97-AF65-F5344CB8AC3E}">
        <p14:creationId xmlns:p14="http://schemas.microsoft.com/office/powerpoint/2010/main" val="31401562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HIV Counseling and Referral​</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40837" y="1217432"/>
            <a:ext cx="8462325" cy="34499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Providing nonjudgmental HIV counseling is crucial; imposing guilt or conveying disapproval does not help people deal responsibly with HIV or any STI.</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HIV counseling should focus on the client's unique circumstances and risk.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Counseling should help the client set and reach behavior-change goals to reduce their risk of contracting or transmitting HIV.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HIV counseling is often conducted in the context of HIV testing.​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Counseling should help clients who test positive learn how to prevent transmission to others and how to protect themselves from other infections. ​</a:t>
            </a:r>
          </a:p>
        </p:txBody>
      </p:sp>
    </p:spTree>
    <p:extLst>
      <p:ext uri="{BB962C8B-B14F-4D97-AF65-F5344CB8AC3E}">
        <p14:creationId xmlns:p14="http://schemas.microsoft.com/office/powerpoint/2010/main" val="34805744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HIV Counseling and Referral (continued)</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51737" y="1187614"/>
            <a:ext cx="8440525" cy="380376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The role of the PAC provider is:</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To provide HIV information and prevention counseling to postabortion clients</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To refer clients to facilities that offer HIV testing and treatment services and provide information about the associated costs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Where self-testing kits are available, providers should inform clients of this option.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When counseling postabortion clients about HIV, providers should:</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Explain HIV and AIDS and the ways in which HIV is transmitted</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Discuss ways to prevent the spread of HIV</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Explain where to access testing and treatment, including pre-exposure prophylaxis</a:t>
            </a:r>
          </a:p>
        </p:txBody>
      </p:sp>
    </p:spTree>
    <p:extLst>
      <p:ext uri="{BB962C8B-B14F-4D97-AF65-F5344CB8AC3E}">
        <p14:creationId xmlns:p14="http://schemas.microsoft.com/office/powerpoint/2010/main" val="11244052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42695"/>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Different Types of HIV</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16251" y="1182787"/>
            <a:ext cx="8381519" cy="347866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There are two types of HIV: HIV-1 and HIV-2.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Both types are transmitted the same way; both are associated with similar opportunistic infections and AIDS.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In some cases, a person may be infected with both HIV-1 and HIV-2.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HIV-1 is more common globally. HIV-2 is found predominantly in Angola, Mozambique, and the West Africa region.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HIV-1 is more easily transmitted than HIV-2 and it is more pathogenic, meaning there is a shorter period between initial infection and illness.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Rarely, HIV-2 can be transmitted from mother to child.​</a:t>
            </a:r>
          </a:p>
        </p:txBody>
      </p:sp>
    </p:spTree>
    <p:extLst>
      <p:ext uri="{BB962C8B-B14F-4D97-AF65-F5344CB8AC3E}">
        <p14:creationId xmlns:p14="http://schemas.microsoft.com/office/powerpoint/2010/main" val="335570432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351737" y="1164836"/>
            <a:ext cx="8440525" cy="367297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Most people who contract HIV will eventually develop HIV-related disease(s) and AIDS.​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As an HIV infection progresses, so does susceptibility to opportunistic infections.​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An opportunistic infection is an illness caused by an organism that might not cause illness in a healthy person but will in a person with a weakened immune system.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People living with advanced HIV infections may suffer from opportunistic infections of the brain, eyes, lungs, and other organs.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Co-infection with tuberculosis is common among people living with HIV.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Other common opportunistic infections include cryptosporidiosis; histoplasmosis; pneumocystis carinii pneumonia; other parasitic, viral, and fungal infections; and some types of cancers, such as Kaposi’s sarcoma.</a:t>
            </a:r>
          </a:p>
          <a:p>
            <a:pPr marL="342900" lvl="1" indent="-342900" fontAlgn="base">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4" name="TextBox 3">
            <a:extLst>
              <a:ext uri="{FF2B5EF4-FFF2-40B4-BE49-F238E27FC236}">
                <a16:creationId xmlns:a16="http://schemas.microsoft.com/office/drawing/2014/main" id="{BAD246D9-47D8-28EA-B150-A2A1B2E0291A}"/>
              </a:ext>
            </a:extLst>
          </p:cNvPr>
          <p:cNvSpPr txBox="1"/>
          <p:nvPr/>
        </p:nvSpPr>
        <p:spPr>
          <a:xfrm>
            <a:off x="457200" y="142695"/>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HIV and AIDS Progression</a:t>
            </a:r>
          </a:p>
        </p:txBody>
      </p:sp>
    </p:spTree>
    <p:extLst>
      <p:ext uri="{BB962C8B-B14F-4D97-AF65-F5344CB8AC3E}">
        <p14:creationId xmlns:p14="http://schemas.microsoft.com/office/powerpoint/2010/main" val="21989496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15823"/>
            <a:ext cx="8507896" cy="350502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People living with HIV who use antiretroviral medications can live similarly to those without HIV but must always be cautious of transmitting HIV.​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Dual method protection increases the level of protection against STIs and HIV as well as unintended pregnancies; condoms should be used with all other contraceptive methods.​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When condoms are the primary method, a spermicide should also be used.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Clients with chlamydia, gonorrhea, PID, or purulent cervicitis should not have an intrauterine device (IUD) inserted until the infection is resolved.​</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Clients at extremely high risk </a:t>
            </a:r>
            <a:r>
              <a:rPr lang="en-US" sz="1600">
                <a:solidFill>
                  <a:schemeClr val="tx1">
                    <a:lumMod val="75000"/>
                    <a:lumOff val="25000"/>
                  </a:schemeClr>
                </a:solidFill>
              </a:rPr>
              <a:t>of contracting STIs </a:t>
            </a:r>
            <a:r>
              <a:rPr lang="en-US" sz="1600" dirty="0">
                <a:solidFill>
                  <a:schemeClr val="tx1">
                    <a:lumMod val="75000"/>
                    <a:lumOff val="25000"/>
                  </a:schemeClr>
                </a:solidFill>
              </a:rPr>
              <a:t>should only use IUDs if there no other appropriate or acceptable methods available; clients who opt for IUDs should be directed to also use condoms. </a:t>
            </a:r>
          </a:p>
        </p:txBody>
      </p:sp>
      <p:sp>
        <p:nvSpPr>
          <p:cNvPr id="4" name="TextBox 3">
            <a:extLst>
              <a:ext uri="{FF2B5EF4-FFF2-40B4-BE49-F238E27FC236}">
                <a16:creationId xmlns:a16="http://schemas.microsoft.com/office/drawing/2014/main" id="{2D2FD993-C000-7905-3DD7-0FFB8D7FF08F}"/>
              </a:ext>
            </a:extLst>
          </p:cNvPr>
          <p:cNvSpPr txBox="1"/>
          <p:nvPr/>
        </p:nvSpPr>
        <p:spPr>
          <a:xfrm>
            <a:off x="457200" y="142695"/>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Contraceptive Methods and STIs and HIV</a:t>
            </a:r>
          </a:p>
        </p:txBody>
      </p:sp>
    </p:spTree>
    <p:extLst>
      <p:ext uri="{BB962C8B-B14F-4D97-AF65-F5344CB8AC3E}">
        <p14:creationId xmlns:p14="http://schemas.microsoft.com/office/powerpoint/2010/main" val="41179098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4D9DFA-2C53-4850-BEE5-6F90BCCD0956}"/>
              </a:ext>
            </a:extLst>
          </p:cNvPr>
          <p:cNvSpPr/>
          <p:nvPr/>
        </p:nvSpPr>
        <p:spPr>
          <a:xfrm>
            <a:off x="-25543" y="0"/>
            <a:ext cx="9422676" cy="5143500"/>
          </a:xfrm>
          <a:prstGeom prst="rect">
            <a:avLst/>
          </a:prstGeom>
          <a:solidFill>
            <a:srgbClr val="9702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BE6BFFA-C8A0-754B-A827-A1D0B06C5C87}"/>
              </a:ext>
            </a:extLst>
          </p:cNvPr>
          <p:cNvSpPr/>
          <p:nvPr/>
        </p:nvSpPr>
        <p:spPr>
          <a:xfrm>
            <a:off x="-25543" y="0"/>
            <a:ext cx="216736"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BC8D8E68-8DE8-6257-3428-9CD7C2394DC5}"/>
              </a:ext>
            </a:extLst>
          </p:cNvPr>
          <p:cNvSpPr/>
          <p:nvPr/>
        </p:nvSpPr>
        <p:spPr>
          <a:xfrm>
            <a:off x="192171" y="0"/>
            <a:ext cx="216736" cy="5143500"/>
          </a:xfrm>
          <a:prstGeom prst="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4308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STIs and RTIs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37284"/>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A </a:t>
            </a:r>
            <a:r>
              <a:rPr lang="en-US" sz="1800" b="1" dirty="0">
                <a:solidFill>
                  <a:schemeClr val="tx2"/>
                </a:solidFill>
              </a:rPr>
              <a:t>sexually transmitted infection (STI) </a:t>
            </a:r>
            <a:r>
              <a:rPr lang="en-US" sz="1800" dirty="0">
                <a:solidFill>
                  <a:schemeClr val="tx1">
                    <a:lumMod val="75000"/>
                    <a:lumOff val="25000"/>
                  </a:schemeClr>
                </a:solidFill>
              </a:rPr>
              <a:t>is an infection that spreads from one person to another by sexual contact.</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Most STIs are part of a broader group of infections known as </a:t>
            </a:r>
            <a:r>
              <a:rPr lang="en-US" sz="1800" b="1" dirty="0">
                <a:solidFill>
                  <a:schemeClr val="tx2"/>
                </a:solidFill>
              </a:rPr>
              <a:t>reproductive tract infections (RTIs)</a:t>
            </a:r>
            <a:r>
              <a:rPr lang="en-US" sz="1800" dirty="0">
                <a:solidFill>
                  <a:schemeClr val="tx1">
                    <a:lumMod val="75000"/>
                    <a:lumOff val="25000"/>
                  </a:schemeClr>
                </a:solidFill>
              </a:rPr>
              <a:t>. ​</a:t>
            </a:r>
          </a:p>
          <a:p>
            <a:pPr marL="342900" indent="-342900" fontAlgn="base">
              <a:spcBef>
                <a:spcPts val="2250"/>
              </a:spcBef>
              <a:buClr>
                <a:schemeClr val="tx2"/>
              </a:buClr>
              <a:buFont typeface=".PingFang SC Regular"/>
              <a:buChar char="〉"/>
            </a:pPr>
            <a:r>
              <a:rPr lang="en-US" sz="1800" b="1" dirty="0">
                <a:solidFill>
                  <a:schemeClr val="tx2"/>
                </a:solidFill>
              </a:rPr>
              <a:t>Not all RTIs are STIs:​ </a:t>
            </a:r>
            <a:r>
              <a:rPr lang="en-US" sz="1800" dirty="0">
                <a:solidFill>
                  <a:schemeClr val="tx1">
                    <a:lumMod val="75000"/>
                    <a:lumOff val="25000"/>
                  </a:schemeClr>
                </a:solidFill>
              </a:rPr>
              <a:t>Bacterial vaginosis​ and candidiasis</a:t>
            </a:r>
          </a:p>
          <a:p>
            <a:pPr marL="342900" indent="-342900" fontAlgn="base">
              <a:spcBef>
                <a:spcPts val="2250"/>
              </a:spcBef>
              <a:buClr>
                <a:schemeClr val="tx2"/>
              </a:buClr>
              <a:buFont typeface=".PingFang SC Regular"/>
              <a:buChar char="〉"/>
            </a:pPr>
            <a:r>
              <a:rPr lang="en-US" sz="1800" b="1" dirty="0">
                <a:solidFill>
                  <a:schemeClr val="tx2"/>
                </a:solidFill>
              </a:rPr>
              <a:t>Not all STIs are RTIs:​ </a:t>
            </a:r>
            <a:r>
              <a:rPr lang="en-US" sz="1800" dirty="0">
                <a:solidFill>
                  <a:schemeClr val="tx1">
                    <a:lumMod val="75000"/>
                    <a:lumOff val="25000"/>
                  </a:schemeClr>
                </a:solidFill>
              </a:rPr>
              <a:t>Hepatitis B, Hepatitis C, ​and HIV</a:t>
            </a:r>
          </a:p>
        </p:txBody>
      </p:sp>
    </p:spTree>
    <p:extLst>
      <p:ext uri="{BB962C8B-B14F-4D97-AF65-F5344CB8AC3E}">
        <p14:creationId xmlns:p14="http://schemas.microsoft.com/office/powerpoint/2010/main" val="1688876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Presenting Symptoms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07979"/>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800" b="1" dirty="0">
                <a:solidFill>
                  <a:schemeClr val="tx2"/>
                </a:solidFill>
              </a:rPr>
              <a:t>Remember: Not all RTIs are the result of sexual contact.</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When a PAC client reports reproductive tract symptoms—such as discharge, itching, pain, sores, swelling—the provider must determine if the client has an RTI, an STI, or both. ​</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Telling a client that they have an STI can have serious, often negative consequences for the client and their sexual partner(s). ​</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A client presenting with symptoms may or may not have an RTI and/or STI; only provide a diagnosis to a client when the diagnosis is certain. ​</a:t>
            </a:r>
          </a:p>
        </p:txBody>
      </p:sp>
    </p:spTree>
    <p:extLst>
      <p:ext uri="{BB962C8B-B14F-4D97-AF65-F5344CB8AC3E}">
        <p14:creationId xmlns:p14="http://schemas.microsoft.com/office/powerpoint/2010/main" val="298454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Self-Collection of Samples for Testing</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42225"/>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Self-collection of samples for laboratory STI screening is gaining is popularity.​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Syndromic management is more common in resource-limited countries.​</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The World Health Organization recommends self-collection of samples for chlamydia, gonorrhea, HIV, human papillomavirus (HPV), syphilis, and trichomonas.​</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Laboratory tests include molecular testing as well as culture methods and microscopy.</a:t>
            </a:r>
          </a:p>
          <a:p>
            <a:pPr marL="342900" indent="-342900" fontAlgn="base">
              <a:spcBef>
                <a:spcPts val="2250"/>
              </a:spcBef>
              <a:buClr>
                <a:schemeClr val="tx2"/>
              </a:buClr>
              <a:buFont typeface=".PingFang SC Regular"/>
              <a:buChar char="〉"/>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13761440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Cervical Infections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216795"/>
            <a:ext cx="8229600" cy="341071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Cervical infections are often asymptomatic, but it is still possible to detect signs of infection via speculum exam.​</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A cervical infection—even if asymptomatic—can become a severe health issue if it reaches the upper reproductive tract.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The most common cervical infections are chlamydia and gonorrhea.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Treat suspected cervical infections for both chlamydia and gonorrhea.</a:t>
            </a:r>
          </a:p>
        </p:txBody>
      </p:sp>
    </p:spTree>
    <p:extLst>
      <p:ext uri="{BB962C8B-B14F-4D97-AF65-F5344CB8AC3E}">
        <p14:creationId xmlns:p14="http://schemas.microsoft.com/office/powerpoint/2010/main" val="1779335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123"/>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Vaginal Infections</a:t>
            </a:r>
          </a:p>
        </p:txBody>
      </p:sp>
      <p:sp>
        <p:nvSpPr>
          <p:cNvPr id="3" name="Content Placeholder 1">
            <a:extLst>
              <a:ext uri="{FF2B5EF4-FFF2-40B4-BE49-F238E27FC236}">
                <a16:creationId xmlns:a16="http://schemas.microsoft.com/office/drawing/2014/main" id="{9BD02A87-2661-C325-B523-F3BDDE603731}"/>
              </a:ext>
            </a:extLst>
          </p:cNvPr>
          <p:cNvSpPr txBox="1">
            <a:spLocks/>
          </p:cNvSpPr>
          <p:nvPr/>
        </p:nvSpPr>
        <p:spPr>
          <a:xfrm>
            <a:off x="457200" y="1199737"/>
            <a:ext cx="8338930" cy="339001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Vaginal infections: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Are extremely common</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Are nearly always symptomatic</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Rarely cause complications</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Vaginal infections include bacterial vaginosis, candidiasis, and trichomoniasis.</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It is important to screen pregnant clients for STIs, as bacterial vaginosis and trichomoniasis can cause preterm delivery and premature rupture of membranes.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Screen clients with a history of spontaneous abortion or preterm delivery for STIs.</a:t>
            </a:r>
          </a:p>
        </p:txBody>
      </p:sp>
    </p:spTree>
    <p:extLst>
      <p:ext uri="{BB962C8B-B14F-4D97-AF65-F5344CB8AC3E}">
        <p14:creationId xmlns:p14="http://schemas.microsoft.com/office/powerpoint/2010/main" val="3935098266"/>
      </p:ext>
    </p:extLst>
  </p:cSld>
  <p:clrMapOvr>
    <a:masterClrMapping/>
  </p:clrMapOvr>
</p:sld>
</file>

<file path=ppt/theme/theme1.xml><?xml version="1.0" encoding="utf-8"?>
<a:theme xmlns:a="http://schemas.openxmlformats.org/drawingml/2006/main" name="Office Theme">
  <a:themeElements>
    <a:clrScheme name="EngenderHealth Colors">
      <a:dk1>
        <a:srgbClr val="000000"/>
      </a:dk1>
      <a:lt1>
        <a:srgbClr val="FFFFFF"/>
      </a:lt1>
      <a:dk2>
        <a:srgbClr val="A1005D"/>
      </a:dk2>
      <a:lt2>
        <a:srgbClr val="595959"/>
      </a:lt2>
      <a:accent1>
        <a:srgbClr val="ED7A23"/>
      </a:accent1>
      <a:accent2>
        <a:srgbClr val="00AEBD"/>
      </a:accent2>
      <a:accent3>
        <a:srgbClr val="005238"/>
      </a:accent3>
      <a:accent4>
        <a:srgbClr val="FEC357"/>
      </a:accent4>
      <a:accent5>
        <a:srgbClr val="BD3632"/>
      </a:accent5>
      <a:accent6>
        <a:srgbClr val="92278F"/>
      </a:accent6>
      <a:hlink>
        <a:srgbClr val="A1005D"/>
      </a:hlink>
      <a:folHlink>
        <a:srgbClr val="ED7A2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0c878b5-cd13-4fe0-ba3c-653e4c62e7a8" xsi:nil="true"/>
    <lcf76f155ced4ddcb4097134ff3c332f xmlns="b80a4965-1f2a-4cbc-98c5-618f6454ed5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FA8E94B77522244B80878EC10E1F6FA" ma:contentTypeVersion="18" ma:contentTypeDescription="Create a new document." ma:contentTypeScope="" ma:versionID="3ae9ce46730ecc2e585a0934cb243dd3">
  <xsd:schema xmlns:xsd="http://www.w3.org/2001/XMLSchema" xmlns:xs="http://www.w3.org/2001/XMLSchema" xmlns:p="http://schemas.microsoft.com/office/2006/metadata/properties" xmlns:ns2="b80a4965-1f2a-4cbc-98c5-618f6454ed52" xmlns:ns3="c0c878b5-cd13-4fe0-ba3c-653e4c62e7a8" targetNamespace="http://schemas.microsoft.com/office/2006/metadata/properties" ma:root="true" ma:fieldsID="af9affd0e4e8c3e464dc11571a8dca6e" ns2:_="" ns3:_="">
    <xsd:import namespace="b80a4965-1f2a-4cbc-98c5-618f6454ed52"/>
    <xsd:import namespace="c0c878b5-cd13-4fe0-ba3c-653e4c62e7a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0a4965-1f2a-4cbc-98c5-618f6454ed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e0a95ed-7779-4a3b-bbde-92994ca33b2c"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c878b5-cd13-4fe0-ba3c-653e4c62e7a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be5874d-93d0-4ac5-be63-19ee90f11a8f}" ma:internalName="TaxCatchAll" ma:showField="CatchAllData" ma:web="c0c878b5-cd13-4fe0-ba3c-653e4c62e7a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6EA544-0331-44C3-83F9-2DF9632F3F13}">
  <ds:schemaRefs>
    <ds:schemaRef ds:uri="http://schemas.microsoft.com/sharepoint/v3/contenttype/forms"/>
  </ds:schemaRefs>
</ds:datastoreItem>
</file>

<file path=customXml/itemProps2.xml><?xml version="1.0" encoding="utf-8"?>
<ds:datastoreItem xmlns:ds="http://schemas.openxmlformats.org/officeDocument/2006/customXml" ds:itemID="{8FFFD40F-E493-472A-B69C-66C2BD6EA883}">
  <ds:schemaRefs>
    <ds:schemaRef ds:uri="http://schemas.microsoft.com/office/2006/metadata/properties"/>
    <ds:schemaRef ds:uri="b80a4965-1f2a-4cbc-98c5-618f6454ed52"/>
    <ds:schemaRef ds:uri="http://purl.org/dc/elements/1.1/"/>
    <ds:schemaRef ds:uri="c0c878b5-cd13-4fe0-ba3c-653e4c62e7a8"/>
    <ds:schemaRef ds:uri="http://www.w3.org/XML/1998/namespace"/>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B602619D-13F4-4B9F-9DC3-7B6FC975F17A}">
  <ds:schemaRefs>
    <ds:schemaRef ds:uri="b80a4965-1f2a-4cbc-98c5-618f6454ed52"/>
    <ds:schemaRef ds:uri="c0c878b5-cd13-4fe0-ba3c-653e4c62e7a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1564</TotalTime>
  <Words>4005</Words>
  <Application>Microsoft Office PowerPoint</Application>
  <PresentationFormat>On-screen Show (16:9)</PresentationFormat>
  <Paragraphs>337</Paragraphs>
  <Slides>45</Slides>
  <Notes>44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.PingFang SC Regular</vt:lpstr>
      <vt:lpstr>Arial</vt:lpstr>
      <vt:lpstr>Calibri</vt:lpstr>
      <vt:lpstr>Courier New</vt:lpstr>
      <vt:lpstr>System Font Regular</vt:lpstr>
      <vt:lpstr>Wingdings</vt:lpstr>
      <vt:lpstr>Office Theme</vt:lpstr>
      <vt:lpstr>Sexually Transmitted Infection and HIV Service Provision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German Espejo</dc:creator>
  <cp:keywords/>
  <dc:description/>
  <cp:lastModifiedBy>Sara Malakoff</cp:lastModifiedBy>
  <cp:revision>31</cp:revision>
  <cp:lastPrinted>2018-10-18T16:54:54Z</cp:lastPrinted>
  <dcterms:created xsi:type="dcterms:W3CDTF">2018-09-19T10:31:19Z</dcterms:created>
  <dcterms:modified xsi:type="dcterms:W3CDTF">2024-07-02T20:44:17Z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0x010100CFA8E94B77522244B80878EC10E1F6FA</vt:lpwstr>
  </property>
  <property fmtid="{D5CDD505-2E9C-101B-9397-08002B2CF9AE}" pid="3" name="MediaServiceImageTags">
    <vt:lpwstr/>
  </property>
</Properties>
</file>